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9"/>
  </p:notesMasterIdLst>
  <p:sldIdLst>
    <p:sldId id="256" r:id="rId2"/>
    <p:sldId id="261" r:id="rId3"/>
    <p:sldId id="260" r:id="rId4"/>
    <p:sldId id="258" r:id="rId5"/>
    <p:sldId id="273" r:id="rId6"/>
    <p:sldId id="288" r:id="rId7"/>
    <p:sldId id="264" r:id="rId8"/>
  </p:sldIdLst>
  <p:sldSz cx="9144000" cy="5143500" type="screen16x9"/>
  <p:notesSz cx="6858000" cy="9144000"/>
  <p:embeddedFontLst>
    <p:embeddedFont>
      <p:font typeface="Darker Grotesque" panose="020B0604020202020204" charset="0"/>
      <p:regular r:id="rId10"/>
      <p:bold r:id="rId11"/>
    </p:embeddedFont>
    <p:embeddedFont>
      <p:font typeface="Darker Grotesque Medium" panose="020B0604020202020204" charset="0"/>
      <p:regular r:id="rId12"/>
      <p:bold r:id="rId13"/>
    </p:embeddedFont>
    <p:embeddedFont>
      <p:font typeface="Montserrat" panose="020B0604020202020204" charset="-52"/>
      <p:regular r:id="rId14"/>
      <p:bold r:id="rId15"/>
      <p:italic r:id="rId16"/>
      <p:boldItalic r:id="rId17"/>
    </p:embeddedFont>
    <p:embeddedFont>
      <p:font typeface="Verdana" panose="020B060403050404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929A"/>
    <a:srgbClr val="5F6079"/>
    <a:srgbClr val="8D8EB1"/>
    <a:srgbClr val="5E6F90"/>
    <a:srgbClr val="6F80A1"/>
    <a:srgbClr val="8F94C3"/>
    <a:srgbClr val="E3E1FF"/>
    <a:srgbClr val="60618E"/>
    <a:srgbClr val="F3F4FF"/>
    <a:srgbClr val="4C52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5C028E-5E1D-456C-BF17-914F7A3B682B}">
  <a:tblStyle styleId="{235C028E-5E1D-456C-BF17-914F7A3B68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1" autoAdjust="0"/>
    <p:restoredTop sz="94660"/>
  </p:normalViewPr>
  <p:slideViewPr>
    <p:cSldViewPr snapToGrid="0">
      <p:cViewPr varScale="1">
        <p:scale>
          <a:sx n="92" d="100"/>
          <a:sy n="92" d="100"/>
        </p:scale>
        <p:origin x="15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dd75e4c70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dd75e4c70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d953a0dbdd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d953a0dbdd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gd953a0dbdd_0_10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6" name="Google Shape;2186;gd953a0dbdd_0_10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00" y="1701713"/>
            <a:ext cx="3890700" cy="16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6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00" y="3546625"/>
            <a:ext cx="3890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14" name="Google Shape;14;p2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 rot="10800000" flipH="1">
            <a:off x="4159199" y="4539099"/>
            <a:ext cx="825589" cy="93999"/>
            <a:chOff x="5718423" y="809024"/>
            <a:chExt cx="830071" cy="94500"/>
          </a:xfrm>
        </p:grpSpPr>
        <p:sp>
          <p:nvSpPr>
            <p:cNvPr id="19" name="Google Shape;19;p2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2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24" name="Google Shape;24;p2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6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36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8" name="Google Shape;538;p36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539" name="Google Shape;539;p36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" name="Google Shape;542;p36"/>
          <p:cNvGrpSpPr/>
          <p:nvPr/>
        </p:nvGrpSpPr>
        <p:grpSpPr>
          <a:xfrm rot="-5400000" flipH="1">
            <a:off x="8191799" y="4126299"/>
            <a:ext cx="825589" cy="93999"/>
            <a:chOff x="5718423" y="809024"/>
            <a:chExt cx="830071" cy="94500"/>
          </a:xfrm>
        </p:grpSpPr>
        <p:sp>
          <p:nvSpPr>
            <p:cNvPr id="543" name="Google Shape;543;p36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7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37"/>
          <p:cNvSpPr/>
          <p:nvPr/>
        </p:nvSpPr>
        <p:spPr>
          <a:xfrm flipH="1">
            <a:off x="7839315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" name="Google Shape;550;p37"/>
          <p:cNvGrpSpPr/>
          <p:nvPr/>
        </p:nvGrpSpPr>
        <p:grpSpPr>
          <a:xfrm rot="10800000">
            <a:off x="8217944" y="419474"/>
            <a:ext cx="429322" cy="93999"/>
            <a:chOff x="5795037" y="809024"/>
            <a:chExt cx="431653" cy="94500"/>
          </a:xfrm>
        </p:grpSpPr>
        <p:sp>
          <p:nvSpPr>
            <p:cNvPr id="551" name="Google Shape;551;p37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7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4;p37"/>
          <p:cNvSpPr/>
          <p:nvPr/>
        </p:nvSpPr>
        <p:spPr>
          <a:xfrm>
            <a:off x="429430" y="4440000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" name="Google Shape;555;p37"/>
          <p:cNvGrpSpPr/>
          <p:nvPr/>
        </p:nvGrpSpPr>
        <p:grpSpPr>
          <a:xfrm rot="10800000" flipH="1">
            <a:off x="494779" y="4466049"/>
            <a:ext cx="429322" cy="93999"/>
            <a:chOff x="5795037" y="809024"/>
            <a:chExt cx="431653" cy="94500"/>
          </a:xfrm>
        </p:grpSpPr>
        <p:sp>
          <p:nvSpPr>
            <p:cNvPr id="556" name="Google Shape;556;p37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7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405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85425"/>
            <a:ext cx="1477500" cy="4026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720000" y="3441967"/>
            <a:ext cx="4053900" cy="1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3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34" name="Google Shape;34;p3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3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38" name="Google Shape;38;p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rgbClr val="F1F0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title" idx="2"/>
          </p:nvPr>
        </p:nvSpPr>
        <p:spPr>
          <a:xfrm>
            <a:off x="2123450" y="2841909"/>
            <a:ext cx="1596600" cy="1965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title" idx="3"/>
          </p:nvPr>
        </p:nvSpPr>
        <p:spPr>
          <a:xfrm>
            <a:off x="5423338" y="2841909"/>
            <a:ext cx="1596600" cy="1965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5160527" y="3209425"/>
            <a:ext cx="2122200" cy="1010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4"/>
          </p:nvPr>
        </p:nvSpPr>
        <p:spPr>
          <a:xfrm>
            <a:off x="1860602" y="3209425"/>
            <a:ext cx="2122200" cy="1010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433200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5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62" name="Google Shape;62;p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5"/>
          <p:cNvGrpSpPr/>
          <p:nvPr/>
        </p:nvGrpSpPr>
        <p:grpSpPr>
          <a:xfrm rot="-5400000" flipH="1">
            <a:off x="8191799" y="4126299"/>
            <a:ext cx="825589" cy="93999"/>
            <a:chOff x="5718423" y="809024"/>
            <a:chExt cx="830071" cy="94500"/>
          </a:xfrm>
        </p:grpSpPr>
        <p:sp>
          <p:nvSpPr>
            <p:cNvPr id="66" name="Google Shape;66;p5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2"/>
          </p:nvPr>
        </p:nvSpPr>
        <p:spPr>
          <a:xfrm>
            <a:off x="2159813" y="2517950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1"/>
          </p:nvPr>
        </p:nvSpPr>
        <p:spPr>
          <a:xfrm>
            <a:off x="2159817" y="2809398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/>
          </p:nvPr>
        </p:nvSpPr>
        <p:spPr>
          <a:xfrm>
            <a:off x="5767658" y="1480217"/>
            <a:ext cx="23055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4"/>
          </p:nvPr>
        </p:nvSpPr>
        <p:spPr>
          <a:xfrm>
            <a:off x="5767661" y="1761942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5"/>
          </p:nvPr>
        </p:nvSpPr>
        <p:spPr>
          <a:xfrm>
            <a:off x="2159813" y="3555683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6"/>
          </p:nvPr>
        </p:nvSpPr>
        <p:spPr>
          <a:xfrm>
            <a:off x="2159817" y="3856854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title" idx="7"/>
          </p:nvPr>
        </p:nvSpPr>
        <p:spPr>
          <a:xfrm>
            <a:off x="2159813" y="1480217"/>
            <a:ext cx="23055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8"/>
          </p:nvPr>
        </p:nvSpPr>
        <p:spPr>
          <a:xfrm>
            <a:off x="2159812" y="1761942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title" idx="9"/>
          </p:nvPr>
        </p:nvSpPr>
        <p:spPr>
          <a:xfrm>
            <a:off x="5767661" y="2517950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3"/>
          </p:nvPr>
        </p:nvSpPr>
        <p:spPr>
          <a:xfrm>
            <a:off x="5767662" y="2809398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4"/>
          </p:nvPr>
        </p:nvSpPr>
        <p:spPr>
          <a:xfrm>
            <a:off x="5767662" y="3555683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5"/>
          </p:nvPr>
        </p:nvSpPr>
        <p:spPr>
          <a:xfrm>
            <a:off x="5767662" y="3856854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 idx="16" hasCustomPrompt="1"/>
          </p:nvPr>
        </p:nvSpPr>
        <p:spPr>
          <a:xfrm>
            <a:off x="1070825" y="3555683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17" hasCustomPrompt="1"/>
          </p:nvPr>
        </p:nvSpPr>
        <p:spPr>
          <a:xfrm>
            <a:off x="4679838" y="3555683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4" name="Google Shape;174;p13"/>
          <p:cNvSpPr txBox="1">
            <a:spLocks noGrp="1"/>
          </p:cNvSpPr>
          <p:nvPr>
            <p:ph type="title" idx="18" hasCustomPrompt="1"/>
          </p:nvPr>
        </p:nvSpPr>
        <p:spPr>
          <a:xfrm>
            <a:off x="4679838" y="2517950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19" hasCustomPrompt="1"/>
          </p:nvPr>
        </p:nvSpPr>
        <p:spPr>
          <a:xfrm>
            <a:off x="4679825" y="1480217"/>
            <a:ext cx="8733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20" hasCustomPrompt="1"/>
          </p:nvPr>
        </p:nvSpPr>
        <p:spPr>
          <a:xfrm>
            <a:off x="1070838" y="2517950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21" hasCustomPrompt="1"/>
          </p:nvPr>
        </p:nvSpPr>
        <p:spPr>
          <a:xfrm>
            <a:off x="1070838" y="1480217"/>
            <a:ext cx="8733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/>
          <p:nvPr/>
        </p:nvSpPr>
        <p:spPr>
          <a:xfrm>
            <a:off x="433200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13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180" name="Google Shape;180;p13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13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184" name="Google Shape;184;p1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3"/>
          <p:cNvGrpSpPr/>
          <p:nvPr/>
        </p:nvGrpSpPr>
        <p:grpSpPr>
          <a:xfrm rot="-5400000" flipH="1">
            <a:off x="131141" y="4126299"/>
            <a:ext cx="825589" cy="93999"/>
            <a:chOff x="5718423" y="809024"/>
            <a:chExt cx="830071" cy="94500"/>
          </a:xfrm>
        </p:grpSpPr>
        <p:sp>
          <p:nvSpPr>
            <p:cNvPr id="189" name="Google Shape;189;p1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4"/>
          <p:cNvSpPr txBox="1">
            <a:spLocks noGrp="1"/>
          </p:cNvSpPr>
          <p:nvPr>
            <p:ph type="title"/>
          </p:nvPr>
        </p:nvSpPr>
        <p:spPr>
          <a:xfrm>
            <a:off x="720000" y="1578350"/>
            <a:ext cx="3324900" cy="11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subTitle" idx="1"/>
          </p:nvPr>
        </p:nvSpPr>
        <p:spPr>
          <a:xfrm>
            <a:off x="720000" y="2715950"/>
            <a:ext cx="30915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4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4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199" name="Google Shape;199;p14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4"/>
          <p:cNvGrpSpPr/>
          <p:nvPr/>
        </p:nvGrpSpPr>
        <p:grpSpPr>
          <a:xfrm rot="-5400000" flipH="1">
            <a:off x="131141" y="4126299"/>
            <a:ext cx="825589" cy="93999"/>
            <a:chOff x="5718423" y="809024"/>
            <a:chExt cx="830071" cy="94500"/>
          </a:xfrm>
        </p:grpSpPr>
        <p:sp>
          <p:nvSpPr>
            <p:cNvPr id="203" name="Google Shape;203;p14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2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9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 txBox="1">
            <a:spLocks noGrp="1"/>
          </p:cNvSpPr>
          <p:nvPr>
            <p:ph type="title"/>
          </p:nvPr>
        </p:nvSpPr>
        <p:spPr>
          <a:xfrm>
            <a:off x="5194800" y="1559725"/>
            <a:ext cx="32280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subTitle" idx="1"/>
          </p:nvPr>
        </p:nvSpPr>
        <p:spPr>
          <a:xfrm>
            <a:off x="5194950" y="2669100"/>
            <a:ext cx="3228000" cy="108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9" name="Google Shape;269;p19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270" name="Google Shape;270;p1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19"/>
          <p:cNvSpPr/>
          <p:nvPr/>
        </p:nvSpPr>
        <p:spPr>
          <a:xfrm flipH="1">
            <a:off x="7851885" y="4440000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" name="Google Shape;274;p19"/>
          <p:cNvGrpSpPr/>
          <p:nvPr/>
        </p:nvGrpSpPr>
        <p:grpSpPr>
          <a:xfrm rot="10800000">
            <a:off x="8230513" y="4466049"/>
            <a:ext cx="429322" cy="93999"/>
            <a:chOff x="5795037" y="809024"/>
            <a:chExt cx="431653" cy="94500"/>
          </a:xfrm>
        </p:grpSpPr>
        <p:sp>
          <p:nvSpPr>
            <p:cNvPr id="275" name="Google Shape;275;p1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_1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6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26"/>
          <p:cNvSpPr txBox="1">
            <a:spLocks noGrp="1"/>
          </p:cNvSpPr>
          <p:nvPr>
            <p:ph type="title" idx="2"/>
          </p:nvPr>
        </p:nvSpPr>
        <p:spPr>
          <a:xfrm>
            <a:off x="976800" y="1629657"/>
            <a:ext cx="1438800" cy="1902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2" name="Google Shape;372;p26"/>
          <p:cNvSpPr txBox="1">
            <a:spLocks noGrp="1"/>
          </p:cNvSpPr>
          <p:nvPr>
            <p:ph type="subTitle" idx="1"/>
          </p:nvPr>
        </p:nvSpPr>
        <p:spPr>
          <a:xfrm>
            <a:off x="877500" y="1892455"/>
            <a:ext cx="16374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6"/>
          <p:cNvSpPr txBox="1">
            <a:spLocks noGrp="1"/>
          </p:cNvSpPr>
          <p:nvPr>
            <p:ph type="title" idx="3"/>
          </p:nvPr>
        </p:nvSpPr>
        <p:spPr>
          <a:xfrm>
            <a:off x="6727200" y="1629657"/>
            <a:ext cx="1438800" cy="1902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4" name="Google Shape;374;p26"/>
          <p:cNvSpPr txBox="1">
            <a:spLocks noGrp="1"/>
          </p:cNvSpPr>
          <p:nvPr>
            <p:ph type="subTitle" idx="4"/>
          </p:nvPr>
        </p:nvSpPr>
        <p:spPr>
          <a:xfrm>
            <a:off x="6627900" y="1892455"/>
            <a:ext cx="16374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6"/>
          <p:cNvSpPr txBox="1">
            <a:spLocks noGrp="1"/>
          </p:cNvSpPr>
          <p:nvPr>
            <p:ph type="title" idx="5"/>
          </p:nvPr>
        </p:nvSpPr>
        <p:spPr>
          <a:xfrm>
            <a:off x="976800" y="3723261"/>
            <a:ext cx="1438800" cy="1902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6" name="Google Shape;376;p26"/>
          <p:cNvSpPr txBox="1">
            <a:spLocks noGrp="1"/>
          </p:cNvSpPr>
          <p:nvPr>
            <p:ph type="subTitle" idx="6"/>
          </p:nvPr>
        </p:nvSpPr>
        <p:spPr>
          <a:xfrm>
            <a:off x="877500" y="2990187"/>
            <a:ext cx="16374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6"/>
          <p:cNvSpPr txBox="1">
            <a:spLocks noGrp="1"/>
          </p:cNvSpPr>
          <p:nvPr>
            <p:ph type="title" idx="7"/>
          </p:nvPr>
        </p:nvSpPr>
        <p:spPr>
          <a:xfrm>
            <a:off x="6727200" y="3723261"/>
            <a:ext cx="1438800" cy="1902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8" name="Google Shape;378;p26"/>
          <p:cNvSpPr txBox="1">
            <a:spLocks noGrp="1"/>
          </p:cNvSpPr>
          <p:nvPr>
            <p:ph type="subTitle" idx="8"/>
          </p:nvPr>
        </p:nvSpPr>
        <p:spPr>
          <a:xfrm>
            <a:off x="6627900" y="2990186"/>
            <a:ext cx="16374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6"/>
          <p:cNvSpPr/>
          <p:nvPr/>
        </p:nvSpPr>
        <p:spPr>
          <a:xfrm>
            <a:off x="433200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" name="Google Shape;380;p26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381" name="Google Shape;381;p26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26"/>
          <p:cNvGrpSpPr/>
          <p:nvPr/>
        </p:nvGrpSpPr>
        <p:grpSpPr>
          <a:xfrm flipH="1">
            <a:off x="4158122" y="4535409"/>
            <a:ext cx="825589" cy="93999"/>
            <a:chOff x="5718423" y="809024"/>
            <a:chExt cx="830071" cy="94500"/>
          </a:xfrm>
        </p:grpSpPr>
        <p:sp>
          <p:nvSpPr>
            <p:cNvPr id="385" name="Google Shape;385;p26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6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5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5"/>
          <p:cNvSpPr/>
          <p:nvPr/>
        </p:nvSpPr>
        <p:spPr>
          <a:xfrm>
            <a:off x="433200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6" name="Google Shape;526;p35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527" name="Google Shape;527;p3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530;p35"/>
          <p:cNvGrpSpPr/>
          <p:nvPr/>
        </p:nvGrpSpPr>
        <p:grpSpPr>
          <a:xfrm rot="-5400000" flipH="1">
            <a:off x="8191799" y="4126299"/>
            <a:ext cx="825589" cy="93999"/>
            <a:chOff x="5718423" y="809024"/>
            <a:chExt cx="830071" cy="94500"/>
          </a:xfrm>
        </p:grpSpPr>
        <p:sp>
          <p:nvSpPr>
            <p:cNvPr id="531" name="Google Shape;531;p35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8D8EB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●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○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■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●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○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■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●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○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Char char="■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  <p:sldLayoutId id="2147483660" r:id="rId6"/>
    <p:sldLayoutId id="2147483665" r:id="rId7"/>
    <p:sldLayoutId id="2147483672" r:id="rId8"/>
    <p:sldLayoutId id="2147483681" r:id="rId9"/>
    <p:sldLayoutId id="2147483682" r:id="rId10"/>
    <p:sldLayoutId id="2147483683" r:id="rId11"/>
  </p:sldLayoutIdLst>
  <p:transition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igibuddy.herokuapp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кръглен правоъгълник 2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solidFill>
            <a:srgbClr val="878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75" name="Закръглен правоъгълник 74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gradFill>
            <a:gsLst>
              <a:gs pos="0">
                <a:srgbClr val="243443">
                  <a:alpha val="70000"/>
                </a:srgbClr>
              </a:gs>
              <a:gs pos="23000">
                <a:srgbClr val="2A3E57">
                  <a:alpha val="70000"/>
                </a:srgbClr>
              </a:gs>
              <a:gs pos="64000">
                <a:srgbClr val="66385C">
                  <a:alpha val="70000"/>
                </a:srgbClr>
              </a:gs>
              <a:gs pos="100000">
                <a:srgbClr val="F05555">
                  <a:alpha val="70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579" name="Google Shape;579;p41"/>
          <p:cNvSpPr/>
          <p:nvPr/>
        </p:nvSpPr>
        <p:spPr>
          <a:xfrm>
            <a:off x="702895" y="2326050"/>
            <a:ext cx="3813000" cy="1136625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5F607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1"/>
          <p:cNvSpPr txBox="1">
            <a:spLocks noGrp="1"/>
          </p:cNvSpPr>
          <p:nvPr>
            <p:ph type="ctrTitle"/>
          </p:nvPr>
        </p:nvSpPr>
        <p:spPr>
          <a:xfrm>
            <a:off x="629052" y="1031484"/>
            <a:ext cx="3890700" cy="16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dirty="0" smtClean="0"/>
              <a:t>Проект №338</a:t>
            </a:r>
            <a:endParaRPr sz="4000" b="1" dirty="0">
              <a:solidFill>
                <a:schemeClr val="accent6"/>
              </a:solidFill>
            </a:endParaRPr>
          </a:p>
        </p:txBody>
      </p:sp>
      <p:sp>
        <p:nvSpPr>
          <p:cNvPr id="581" name="Google Shape;581;p41"/>
          <p:cNvSpPr txBox="1">
            <a:spLocks noGrp="1"/>
          </p:cNvSpPr>
          <p:nvPr>
            <p:ph type="subTitle" idx="1"/>
          </p:nvPr>
        </p:nvSpPr>
        <p:spPr>
          <a:xfrm>
            <a:off x="713200" y="3546625"/>
            <a:ext cx="3890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>
                <a:latin typeface="Verdana" panose="020B0604030504040204" pitchFamily="34" charset="0"/>
                <a:ea typeface="Verdana" panose="020B0604030504040204" pitchFamily="34" charset="0"/>
              </a:rPr>
              <a:t>СУ „Проф. д-р Асен Златаров“</a:t>
            </a: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endParaRPr lang="bg-BG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>
                <a:latin typeface="Verdana" panose="020B0604030504040204" pitchFamily="34" charset="0"/>
                <a:ea typeface="Verdana" panose="020B0604030504040204" pitchFamily="34" charset="0"/>
              </a:rPr>
              <a:t>гр. Първомай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582" name="Google Shape;582;p41"/>
          <p:cNvGrpSpPr/>
          <p:nvPr/>
        </p:nvGrpSpPr>
        <p:grpSpPr>
          <a:xfrm flipH="1">
            <a:off x="725449" y="1167312"/>
            <a:ext cx="825589" cy="93999"/>
            <a:chOff x="5718423" y="809024"/>
            <a:chExt cx="830071" cy="94500"/>
          </a:xfrm>
        </p:grpSpPr>
        <p:sp>
          <p:nvSpPr>
            <p:cNvPr id="583" name="Google Shape;583;p4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41"/>
          <p:cNvGrpSpPr/>
          <p:nvPr/>
        </p:nvGrpSpPr>
        <p:grpSpPr>
          <a:xfrm>
            <a:off x="5029270" y="1457228"/>
            <a:ext cx="3384497" cy="2229043"/>
            <a:chOff x="5029270" y="1457228"/>
            <a:chExt cx="3384497" cy="2229043"/>
          </a:xfrm>
        </p:grpSpPr>
        <p:sp>
          <p:nvSpPr>
            <p:cNvPr id="588" name="Google Shape;588;p41"/>
            <p:cNvSpPr/>
            <p:nvPr/>
          </p:nvSpPr>
          <p:spPr>
            <a:xfrm>
              <a:off x="6320045" y="1469966"/>
              <a:ext cx="595034" cy="126373"/>
            </a:xfrm>
            <a:custGeom>
              <a:avLst/>
              <a:gdLst/>
              <a:ahLst/>
              <a:cxnLst/>
              <a:rect l="l" t="t" r="r" b="b"/>
              <a:pathLst>
                <a:path w="48955" h="10397" extrusionOk="0">
                  <a:moveTo>
                    <a:pt x="3111" y="0"/>
                  </a:moveTo>
                  <a:cubicBezTo>
                    <a:pt x="1387" y="0"/>
                    <a:pt x="1" y="1386"/>
                    <a:pt x="1" y="3110"/>
                  </a:cubicBezTo>
                  <a:lnTo>
                    <a:pt x="1" y="7302"/>
                  </a:lnTo>
                  <a:cubicBezTo>
                    <a:pt x="1" y="9010"/>
                    <a:pt x="1387" y="10397"/>
                    <a:pt x="3111" y="10397"/>
                  </a:cubicBezTo>
                  <a:lnTo>
                    <a:pt x="45844" y="10397"/>
                  </a:lnTo>
                  <a:cubicBezTo>
                    <a:pt x="47568" y="10397"/>
                    <a:pt x="48954" y="9010"/>
                    <a:pt x="48954" y="7302"/>
                  </a:cubicBezTo>
                  <a:lnTo>
                    <a:pt x="48954" y="3110"/>
                  </a:lnTo>
                  <a:cubicBezTo>
                    <a:pt x="48954" y="1386"/>
                    <a:pt x="47568" y="0"/>
                    <a:pt x="458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1"/>
            <p:cNvSpPr/>
            <p:nvPr/>
          </p:nvSpPr>
          <p:spPr>
            <a:xfrm>
              <a:off x="5452793" y="1926498"/>
              <a:ext cx="2708802" cy="1327284"/>
            </a:xfrm>
            <a:custGeom>
              <a:avLst/>
              <a:gdLst/>
              <a:ahLst/>
              <a:cxnLst/>
              <a:rect l="l" t="t" r="r" b="b"/>
              <a:pathLst>
                <a:path w="222860" h="109199" extrusionOk="0">
                  <a:moveTo>
                    <a:pt x="10853" y="0"/>
                  </a:moveTo>
                  <a:cubicBezTo>
                    <a:pt x="4869" y="0"/>
                    <a:pt x="1" y="4852"/>
                    <a:pt x="1" y="10836"/>
                  </a:cubicBezTo>
                  <a:lnTo>
                    <a:pt x="1" y="98364"/>
                  </a:lnTo>
                  <a:cubicBezTo>
                    <a:pt x="1" y="104348"/>
                    <a:pt x="4869" y="109199"/>
                    <a:pt x="10853" y="109199"/>
                  </a:cubicBezTo>
                  <a:lnTo>
                    <a:pt x="212025" y="109199"/>
                  </a:lnTo>
                  <a:cubicBezTo>
                    <a:pt x="218009" y="109199"/>
                    <a:pt x="222859" y="104348"/>
                    <a:pt x="222859" y="98364"/>
                  </a:cubicBezTo>
                  <a:lnTo>
                    <a:pt x="222859" y="10836"/>
                  </a:lnTo>
                  <a:cubicBezTo>
                    <a:pt x="222859" y="4852"/>
                    <a:pt x="218009" y="0"/>
                    <a:pt x="212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1"/>
            <p:cNvSpPr/>
            <p:nvPr/>
          </p:nvSpPr>
          <p:spPr>
            <a:xfrm>
              <a:off x="5476434" y="1941497"/>
              <a:ext cx="2661544" cy="1297298"/>
            </a:xfrm>
            <a:custGeom>
              <a:avLst/>
              <a:gdLst/>
              <a:ahLst/>
              <a:cxnLst/>
              <a:rect l="l" t="t" r="r" b="b"/>
              <a:pathLst>
                <a:path w="218972" h="106732" extrusionOk="0">
                  <a:moveTo>
                    <a:pt x="10853" y="1"/>
                  </a:moveTo>
                  <a:cubicBezTo>
                    <a:pt x="4851" y="1"/>
                    <a:pt x="0" y="4852"/>
                    <a:pt x="0" y="10853"/>
                  </a:cubicBezTo>
                  <a:lnTo>
                    <a:pt x="0" y="48109"/>
                  </a:lnTo>
                  <a:cubicBezTo>
                    <a:pt x="0" y="49664"/>
                    <a:pt x="981" y="51033"/>
                    <a:pt x="2451" y="51540"/>
                  </a:cubicBezTo>
                  <a:cubicBezTo>
                    <a:pt x="3228" y="51810"/>
                    <a:pt x="3753" y="52554"/>
                    <a:pt x="3753" y="53365"/>
                  </a:cubicBezTo>
                  <a:cubicBezTo>
                    <a:pt x="3753" y="54194"/>
                    <a:pt x="3228" y="54921"/>
                    <a:pt x="2451" y="55191"/>
                  </a:cubicBezTo>
                  <a:cubicBezTo>
                    <a:pt x="981" y="55698"/>
                    <a:pt x="0" y="57084"/>
                    <a:pt x="0" y="58623"/>
                  </a:cubicBezTo>
                  <a:lnTo>
                    <a:pt x="0" y="95895"/>
                  </a:lnTo>
                  <a:cubicBezTo>
                    <a:pt x="0" y="101879"/>
                    <a:pt x="4851" y="106731"/>
                    <a:pt x="10853" y="106731"/>
                  </a:cubicBezTo>
                  <a:lnTo>
                    <a:pt x="208135" y="106731"/>
                  </a:lnTo>
                  <a:cubicBezTo>
                    <a:pt x="214119" y="106731"/>
                    <a:pt x="218971" y="101879"/>
                    <a:pt x="218971" y="95895"/>
                  </a:cubicBezTo>
                  <a:lnTo>
                    <a:pt x="218971" y="10853"/>
                  </a:lnTo>
                  <a:cubicBezTo>
                    <a:pt x="218971" y="4852"/>
                    <a:pt x="214119" y="1"/>
                    <a:pt x="208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1"/>
            <p:cNvSpPr/>
            <p:nvPr/>
          </p:nvSpPr>
          <p:spPr>
            <a:xfrm>
              <a:off x="5476434" y="1941497"/>
              <a:ext cx="1724646" cy="1297298"/>
            </a:xfrm>
            <a:custGeom>
              <a:avLst/>
              <a:gdLst/>
              <a:ahLst/>
              <a:cxnLst/>
              <a:rect l="l" t="t" r="r" b="b"/>
              <a:pathLst>
                <a:path w="141891" h="106732" extrusionOk="0">
                  <a:moveTo>
                    <a:pt x="10853" y="1"/>
                  </a:moveTo>
                  <a:cubicBezTo>
                    <a:pt x="4851" y="1"/>
                    <a:pt x="0" y="4852"/>
                    <a:pt x="0" y="10853"/>
                  </a:cubicBezTo>
                  <a:lnTo>
                    <a:pt x="0" y="48109"/>
                  </a:lnTo>
                  <a:cubicBezTo>
                    <a:pt x="0" y="49664"/>
                    <a:pt x="981" y="51033"/>
                    <a:pt x="2451" y="51540"/>
                  </a:cubicBezTo>
                  <a:cubicBezTo>
                    <a:pt x="3228" y="51810"/>
                    <a:pt x="3753" y="52554"/>
                    <a:pt x="3753" y="53365"/>
                  </a:cubicBezTo>
                  <a:cubicBezTo>
                    <a:pt x="3753" y="54194"/>
                    <a:pt x="3228" y="54921"/>
                    <a:pt x="2451" y="55191"/>
                  </a:cubicBezTo>
                  <a:cubicBezTo>
                    <a:pt x="981" y="55698"/>
                    <a:pt x="0" y="57084"/>
                    <a:pt x="0" y="58623"/>
                  </a:cubicBezTo>
                  <a:lnTo>
                    <a:pt x="0" y="95895"/>
                  </a:lnTo>
                  <a:cubicBezTo>
                    <a:pt x="0" y="101879"/>
                    <a:pt x="4851" y="106731"/>
                    <a:pt x="10853" y="106731"/>
                  </a:cubicBezTo>
                  <a:lnTo>
                    <a:pt x="141890" y="106731"/>
                  </a:lnTo>
                  <a:lnTo>
                    <a:pt x="141890" y="1"/>
                  </a:lnTo>
                  <a:close/>
                </a:path>
              </a:pathLst>
            </a:custGeom>
            <a:gradFill>
              <a:gsLst>
                <a:gs pos="0">
                  <a:srgbClr val="62698C"/>
                </a:gs>
                <a:gs pos="100000">
                  <a:srgbClr val="586896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1"/>
            <p:cNvSpPr/>
            <p:nvPr/>
          </p:nvSpPr>
          <p:spPr>
            <a:xfrm>
              <a:off x="7275637" y="2153536"/>
              <a:ext cx="392026" cy="289708"/>
            </a:xfrm>
            <a:custGeom>
              <a:avLst/>
              <a:gdLst/>
              <a:ahLst/>
              <a:cxnLst/>
              <a:rect l="l" t="t" r="r" b="b"/>
              <a:pathLst>
                <a:path w="32253" h="23835" extrusionOk="0">
                  <a:moveTo>
                    <a:pt x="3095" y="1"/>
                  </a:moveTo>
                  <a:cubicBezTo>
                    <a:pt x="1387" y="1"/>
                    <a:pt x="1" y="1387"/>
                    <a:pt x="1" y="3093"/>
                  </a:cubicBezTo>
                  <a:lnTo>
                    <a:pt x="1" y="20741"/>
                  </a:lnTo>
                  <a:cubicBezTo>
                    <a:pt x="1" y="22449"/>
                    <a:pt x="1387" y="23835"/>
                    <a:pt x="3095" y="23835"/>
                  </a:cubicBezTo>
                  <a:lnTo>
                    <a:pt x="29160" y="23835"/>
                  </a:lnTo>
                  <a:cubicBezTo>
                    <a:pt x="30867" y="23835"/>
                    <a:pt x="32253" y="22449"/>
                    <a:pt x="32253" y="20741"/>
                  </a:cubicBezTo>
                  <a:lnTo>
                    <a:pt x="32253" y="3093"/>
                  </a:lnTo>
                  <a:cubicBezTo>
                    <a:pt x="32253" y="1387"/>
                    <a:pt x="30867" y="1"/>
                    <a:pt x="291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1"/>
            <p:cNvSpPr/>
            <p:nvPr/>
          </p:nvSpPr>
          <p:spPr>
            <a:xfrm>
              <a:off x="7748407" y="2184761"/>
              <a:ext cx="292783" cy="37607"/>
            </a:xfrm>
            <a:custGeom>
              <a:avLst/>
              <a:gdLst/>
              <a:ahLst/>
              <a:cxnLst/>
              <a:rect l="l" t="t" r="r" b="b"/>
              <a:pathLst>
                <a:path w="24088" h="3094" extrusionOk="0">
                  <a:moveTo>
                    <a:pt x="1556" y="1"/>
                  </a:moveTo>
                  <a:cubicBezTo>
                    <a:pt x="693" y="1"/>
                    <a:pt x="1" y="693"/>
                    <a:pt x="1" y="1539"/>
                  </a:cubicBezTo>
                  <a:cubicBezTo>
                    <a:pt x="1" y="2401"/>
                    <a:pt x="693" y="3094"/>
                    <a:pt x="1556" y="3094"/>
                  </a:cubicBezTo>
                  <a:lnTo>
                    <a:pt x="22533" y="3094"/>
                  </a:lnTo>
                  <a:cubicBezTo>
                    <a:pt x="23395" y="3094"/>
                    <a:pt x="24088" y="2401"/>
                    <a:pt x="24088" y="1539"/>
                  </a:cubicBezTo>
                  <a:cubicBezTo>
                    <a:pt x="24088" y="693"/>
                    <a:pt x="23395" y="1"/>
                    <a:pt x="225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1"/>
            <p:cNvSpPr/>
            <p:nvPr/>
          </p:nvSpPr>
          <p:spPr>
            <a:xfrm>
              <a:off x="7748407" y="2279690"/>
              <a:ext cx="292783" cy="37607"/>
            </a:xfrm>
            <a:custGeom>
              <a:avLst/>
              <a:gdLst/>
              <a:ahLst/>
              <a:cxnLst/>
              <a:rect l="l" t="t" r="r" b="b"/>
              <a:pathLst>
                <a:path w="24088" h="3094" extrusionOk="0">
                  <a:moveTo>
                    <a:pt x="1556" y="0"/>
                  </a:moveTo>
                  <a:cubicBezTo>
                    <a:pt x="693" y="0"/>
                    <a:pt x="1" y="693"/>
                    <a:pt x="1" y="1538"/>
                  </a:cubicBezTo>
                  <a:cubicBezTo>
                    <a:pt x="1" y="2401"/>
                    <a:pt x="693" y="3093"/>
                    <a:pt x="1556" y="3093"/>
                  </a:cubicBezTo>
                  <a:lnTo>
                    <a:pt x="22533" y="3093"/>
                  </a:lnTo>
                  <a:cubicBezTo>
                    <a:pt x="23395" y="3093"/>
                    <a:pt x="24088" y="2401"/>
                    <a:pt x="24088" y="1538"/>
                  </a:cubicBezTo>
                  <a:cubicBezTo>
                    <a:pt x="24088" y="693"/>
                    <a:pt x="23395" y="0"/>
                    <a:pt x="22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1"/>
            <p:cNvSpPr/>
            <p:nvPr/>
          </p:nvSpPr>
          <p:spPr>
            <a:xfrm>
              <a:off x="7748407" y="2374618"/>
              <a:ext cx="169097" cy="37595"/>
            </a:xfrm>
            <a:custGeom>
              <a:avLst/>
              <a:gdLst/>
              <a:ahLst/>
              <a:cxnLst/>
              <a:rect l="l" t="t" r="r" b="b"/>
              <a:pathLst>
                <a:path w="13912" h="3093" extrusionOk="0">
                  <a:moveTo>
                    <a:pt x="1556" y="0"/>
                  </a:moveTo>
                  <a:cubicBezTo>
                    <a:pt x="693" y="0"/>
                    <a:pt x="1" y="692"/>
                    <a:pt x="1" y="1538"/>
                  </a:cubicBezTo>
                  <a:cubicBezTo>
                    <a:pt x="1" y="2400"/>
                    <a:pt x="693" y="3093"/>
                    <a:pt x="1556" y="3093"/>
                  </a:cubicBezTo>
                  <a:lnTo>
                    <a:pt x="12357" y="3093"/>
                  </a:lnTo>
                  <a:cubicBezTo>
                    <a:pt x="13219" y="3093"/>
                    <a:pt x="13912" y="2400"/>
                    <a:pt x="13912" y="1538"/>
                  </a:cubicBezTo>
                  <a:cubicBezTo>
                    <a:pt x="13912" y="692"/>
                    <a:pt x="13219" y="0"/>
                    <a:pt x="123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1"/>
            <p:cNvSpPr/>
            <p:nvPr/>
          </p:nvSpPr>
          <p:spPr>
            <a:xfrm>
              <a:off x="7275637" y="2514738"/>
              <a:ext cx="392026" cy="289708"/>
            </a:xfrm>
            <a:custGeom>
              <a:avLst/>
              <a:gdLst/>
              <a:ahLst/>
              <a:cxnLst/>
              <a:rect l="l" t="t" r="r" b="b"/>
              <a:pathLst>
                <a:path w="32253" h="23835" extrusionOk="0">
                  <a:moveTo>
                    <a:pt x="3095" y="0"/>
                  </a:moveTo>
                  <a:cubicBezTo>
                    <a:pt x="1387" y="0"/>
                    <a:pt x="1" y="1387"/>
                    <a:pt x="1" y="3093"/>
                  </a:cubicBezTo>
                  <a:lnTo>
                    <a:pt x="1" y="20741"/>
                  </a:lnTo>
                  <a:cubicBezTo>
                    <a:pt x="1" y="22449"/>
                    <a:pt x="1387" y="23835"/>
                    <a:pt x="3095" y="23835"/>
                  </a:cubicBezTo>
                  <a:lnTo>
                    <a:pt x="29160" y="23835"/>
                  </a:lnTo>
                  <a:cubicBezTo>
                    <a:pt x="30867" y="23835"/>
                    <a:pt x="32253" y="22449"/>
                    <a:pt x="32253" y="20741"/>
                  </a:cubicBezTo>
                  <a:lnTo>
                    <a:pt x="32253" y="3093"/>
                  </a:lnTo>
                  <a:cubicBezTo>
                    <a:pt x="32253" y="1387"/>
                    <a:pt x="30867" y="0"/>
                    <a:pt x="291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1"/>
            <p:cNvSpPr/>
            <p:nvPr/>
          </p:nvSpPr>
          <p:spPr>
            <a:xfrm>
              <a:off x="7748407" y="2545757"/>
              <a:ext cx="292783" cy="37813"/>
            </a:xfrm>
            <a:custGeom>
              <a:avLst/>
              <a:gdLst/>
              <a:ahLst/>
              <a:cxnLst/>
              <a:rect l="l" t="t" r="r" b="b"/>
              <a:pathLst>
                <a:path w="24088" h="3111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18"/>
                    <a:pt x="693" y="3110"/>
                    <a:pt x="1556" y="3110"/>
                  </a:cubicBezTo>
                  <a:lnTo>
                    <a:pt x="22533" y="3110"/>
                  </a:lnTo>
                  <a:cubicBezTo>
                    <a:pt x="23395" y="3110"/>
                    <a:pt x="24088" y="2418"/>
                    <a:pt x="24088" y="1555"/>
                  </a:cubicBezTo>
                  <a:cubicBezTo>
                    <a:pt x="24088" y="694"/>
                    <a:pt x="23395" y="0"/>
                    <a:pt x="22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1"/>
            <p:cNvSpPr/>
            <p:nvPr/>
          </p:nvSpPr>
          <p:spPr>
            <a:xfrm>
              <a:off x="7748407" y="2640673"/>
              <a:ext cx="292783" cy="37825"/>
            </a:xfrm>
            <a:custGeom>
              <a:avLst/>
              <a:gdLst/>
              <a:ahLst/>
              <a:cxnLst/>
              <a:rect l="l" t="t" r="r" b="b"/>
              <a:pathLst>
                <a:path w="24088" h="3112" extrusionOk="0">
                  <a:moveTo>
                    <a:pt x="1556" y="1"/>
                  </a:moveTo>
                  <a:cubicBezTo>
                    <a:pt x="693" y="1"/>
                    <a:pt x="1" y="694"/>
                    <a:pt x="1" y="1556"/>
                  </a:cubicBezTo>
                  <a:cubicBezTo>
                    <a:pt x="1" y="2419"/>
                    <a:pt x="693" y="3111"/>
                    <a:pt x="1556" y="3111"/>
                  </a:cubicBezTo>
                  <a:lnTo>
                    <a:pt x="22533" y="3111"/>
                  </a:lnTo>
                  <a:cubicBezTo>
                    <a:pt x="23395" y="3111"/>
                    <a:pt x="24088" y="2419"/>
                    <a:pt x="24088" y="1556"/>
                  </a:cubicBezTo>
                  <a:cubicBezTo>
                    <a:pt x="24088" y="694"/>
                    <a:pt x="23395" y="1"/>
                    <a:pt x="225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1"/>
            <p:cNvSpPr/>
            <p:nvPr/>
          </p:nvSpPr>
          <p:spPr>
            <a:xfrm>
              <a:off x="7748407" y="2735601"/>
              <a:ext cx="169097" cy="37813"/>
            </a:xfrm>
            <a:custGeom>
              <a:avLst/>
              <a:gdLst/>
              <a:ahLst/>
              <a:cxnLst/>
              <a:rect l="l" t="t" r="r" b="b"/>
              <a:pathLst>
                <a:path w="13912" h="3111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18"/>
                    <a:pt x="693" y="3111"/>
                    <a:pt x="1556" y="3111"/>
                  </a:cubicBezTo>
                  <a:lnTo>
                    <a:pt x="12357" y="3111"/>
                  </a:lnTo>
                  <a:cubicBezTo>
                    <a:pt x="13219" y="3111"/>
                    <a:pt x="13912" y="2418"/>
                    <a:pt x="13912" y="1555"/>
                  </a:cubicBezTo>
                  <a:cubicBezTo>
                    <a:pt x="13912" y="694"/>
                    <a:pt x="13219" y="0"/>
                    <a:pt x="123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1"/>
            <p:cNvSpPr/>
            <p:nvPr/>
          </p:nvSpPr>
          <p:spPr>
            <a:xfrm>
              <a:off x="7275637" y="2875940"/>
              <a:ext cx="392026" cy="289708"/>
            </a:xfrm>
            <a:custGeom>
              <a:avLst/>
              <a:gdLst/>
              <a:ahLst/>
              <a:cxnLst/>
              <a:rect l="l" t="t" r="r" b="b"/>
              <a:pathLst>
                <a:path w="32253" h="23835" extrusionOk="0">
                  <a:moveTo>
                    <a:pt x="3095" y="0"/>
                  </a:moveTo>
                  <a:cubicBezTo>
                    <a:pt x="1387" y="0"/>
                    <a:pt x="1" y="1386"/>
                    <a:pt x="1" y="3093"/>
                  </a:cubicBezTo>
                  <a:lnTo>
                    <a:pt x="1" y="20740"/>
                  </a:lnTo>
                  <a:cubicBezTo>
                    <a:pt x="1" y="22448"/>
                    <a:pt x="1387" y="23835"/>
                    <a:pt x="3095" y="23835"/>
                  </a:cubicBezTo>
                  <a:lnTo>
                    <a:pt x="29160" y="23835"/>
                  </a:lnTo>
                  <a:cubicBezTo>
                    <a:pt x="30867" y="23835"/>
                    <a:pt x="32253" y="22448"/>
                    <a:pt x="32253" y="20740"/>
                  </a:cubicBezTo>
                  <a:lnTo>
                    <a:pt x="32253" y="3093"/>
                  </a:lnTo>
                  <a:cubicBezTo>
                    <a:pt x="32253" y="1386"/>
                    <a:pt x="30867" y="0"/>
                    <a:pt x="29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1"/>
            <p:cNvSpPr/>
            <p:nvPr/>
          </p:nvSpPr>
          <p:spPr>
            <a:xfrm>
              <a:off x="7748407" y="2906959"/>
              <a:ext cx="292783" cy="37619"/>
            </a:xfrm>
            <a:custGeom>
              <a:avLst/>
              <a:gdLst/>
              <a:ahLst/>
              <a:cxnLst/>
              <a:rect l="l" t="t" r="r" b="b"/>
              <a:pathLst>
                <a:path w="24088" h="3095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00"/>
                    <a:pt x="693" y="3094"/>
                    <a:pt x="1556" y="3094"/>
                  </a:cubicBezTo>
                  <a:lnTo>
                    <a:pt x="22533" y="3094"/>
                  </a:lnTo>
                  <a:cubicBezTo>
                    <a:pt x="23395" y="3094"/>
                    <a:pt x="24088" y="2400"/>
                    <a:pt x="24088" y="1555"/>
                  </a:cubicBezTo>
                  <a:cubicBezTo>
                    <a:pt x="24088" y="694"/>
                    <a:pt x="23395" y="0"/>
                    <a:pt x="22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1"/>
            <p:cNvSpPr/>
            <p:nvPr/>
          </p:nvSpPr>
          <p:spPr>
            <a:xfrm>
              <a:off x="7748407" y="3001875"/>
              <a:ext cx="292783" cy="37619"/>
            </a:xfrm>
            <a:custGeom>
              <a:avLst/>
              <a:gdLst/>
              <a:ahLst/>
              <a:cxnLst/>
              <a:rect l="l" t="t" r="r" b="b"/>
              <a:pathLst>
                <a:path w="24088" h="3095" extrusionOk="0">
                  <a:moveTo>
                    <a:pt x="1556" y="1"/>
                  </a:moveTo>
                  <a:cubicBezTo>
                    <a:pt x="693" y="1"/>
                    <a:pt x="1" y="694"/>
                    <a:pt x="1" y="1556"/>
                  </a:cubicBezTo>
                  <a:cubicBezTo>
                    <a:pt x="1" y="2401"/>
                    <a:pt x="693" y="3095"/>
                    <a:pt x="1556" y="3095"/>
                  </a:cubicBezTo>
                  <a:lnTo>
                    <a:pt x="22533" y="3095"/>
                  </a:lnTo>
                  <a:cubicBezTo>
                    <a:pt x="23395" y="3095"/>
                    <a:pt x="24088" y="2401"/>
                    <a:pt x="24088" y="1556"/>
                  </a:cubicBezTo>
                  <a:cubicBezTo>
                    <a:pt x="24088" y="694"/>
                    <a:pt x="23395" y="1"/>
                    <a:pt x="225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1"/>
            <p:cNvSpPr/>
            <p:nvPr/>
          </p:nvSpPr>
          <p:spPr>
            <a:xfrm>
              <a:off x="7748407" y="3096803"/>
              <a:ext cx="169097" cy="37619"/>
            </a:xfrm>
            <a:custGeom>
              <a:avLst/>
              <a:gdLst/>
              <a:ahLst/>
              <a:cxnLst/>
              <a:rect l="l" t="t" r="r" b="b"/>
              <a:pathLst>
                <a:path w="13912" h="3095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00"/>
                    <a:pt x="693" y="3094"/>
                    <a:pt x="1556" y="3094"/>
                  </a:cubicBezTo>
                  <a:lnTo>
                    <a:pt x="12357" y="3094"/>
                  </a:lnTo>
                  <a:cubicBezTo>
                    <a:pt x="13219" y="3094"/>
                    <a:pt x="13912" y="2400"/>
                    <a:pt x="13912" y="1555"/>
                  </a:cubicBezTo>
                  <a:cubicBezTo>
                    <a:pt x="13912" y="694"/>
                    <a:pt x="13219" y="0"/>
                    <a:pt x="123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1"/>
            <p:cNvSpPr/>
            <p:nvPr/>
          </p:nvSpPr>
          <p:spPr>
            <a:xfrm>
              <a:off x="5920835" y="3483481"/>
              <a:ext cx="99863" cy="100070"/>
            </a:xfrm>
            <a:custGeom>
              <a:avLst/>
              <a:gdLst/>
              <a:ahLst/>
              <a:cxnLst/>
              <a:rect l="l" t="t" r="r" b="b"/>
              <a:pathLst>
                <a:path w="8216" h="8233" extrusionOk="0">
                  <a:moveTo>
                    <a:pt x="4109" y="0"/>
                  </a:moveTo>
                  <a:cubicBezTo>
                    <a:pt x="1844" y="0"/>
                    <a:pt x="0" y="1843"/>
                    <a:pt x="0" y="4108"/>
                  </a:cubicBezTo>
                  <a:cubicBezTo>
                    <a:pt x="0" y="6373"/>
                    <a:pt x="1844" y="8233"/>
                    <a:pt x="4109" y="8233"/>
                  </a:cubicBezTo>
                  <a:cubicBezTo>
                    <a:pt x="6374" y="8233"/>
                    <a:pt x="8216" y="6373"/>
                    <a:pt x="8216" y="4108"/>
                  </a:cubicBezTo>
                  <a:cubicBezTo>
                    <a:pt x="8216" y="1843"/>
                    <a:pt x="6374" y="0"/>
                    <a:pt x="4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0800" dist="50800" dir="5400000" algn="bl" rotWithShape="0">
                <a:srgbClr val="586896"/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1"/>
            <p:cNvSpPr/>
            <p:nvPr/>
          </p:nvSpPr>
          <p:spPr>
            <a:xfrm>
              <a:off x="6613861" y="1706048"/>
              <a:ext cx="1714363" cy="373126"/>
            </a:xfrm>
            <a:custGeom>
              <a:avLst/>
              <a:gdLst/>
              <a:ahLst/>
              <a:cxnLst/>
              <a:rect l="l" t="t" r="r" b="b"/>
              <a:pathLst>
                <a:path w="141045" h="30698" extrusionOk="0">
                  <a:moveTo>
                    <a:pt x="2924" y="0"/>
                  </a:moveTo>
                  <a:cubicBezTo>
                    <a:pt x="1386" y="0"/>
                    <a:pt x="0" y="1386"/>
                    <a:pt x="0" y="3093"/>
                  </a:cubicBezTo>
                  <a:lnTo>
                    <a:pt x="0" y="27603"/>
                  </a:lnTo>
                  <a:cubicBezTo>
                    <a:pt x="0" y="29311"/>
                    <a:pt x="1386" y="30697"/>
                    <a:pt x="3093" y="30697"/>
                  </a:cubicBezTo>
                  <a:lnTo>
                    <a:pt x="137951" y="30697"/>
                  </a:lnTo>
                  <a:cubicBezTo>
                    <a:pt x="139659" y="30697"/>
                    <a:pt x="141045" y="29311"/>
                    <a:pt x="141045" y="27603"/>
                  </a:cubicBezTo>
                  <a:lnTo>
                    <a:pt x="141045" y="3093"/>
                  </a:lnTo>
                  <a:cubicBezTo>
                    <a:pt x="141045" y="1386"/>
                    <a:pt x="139659" y="0"/>
                    <a:pt x="137782" y="0"/>
                  </a:cubicBezTo>
                  <a:close/>
                </a:path>
              </a:pathLst>
            </a:custGeom>
            <a:solidFill>
              <a:srgbClr val="A97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1"/>
            <p:cNvSpPr/>
            <p:nvPr/>
          </p:nvSpPr>
          <p:spPr>
            <a:xfrm>
              <a:off x="6617556" y="1709743"/>
              <a:ext cx="1706973" cy="365736"/>
            </a:xfrm>
            <a:custGeom>
              <a:avLst/>
              <a:gdLst/>
              <a:ahLst/>
              <a:cxnLst/>
              <a:rect l="l" t="t" r="r" b="b"/>
              <a:pathLst>
                <a:path w="140437" h="30090" extrusionOk="0">
                  <a:moveTo>
                    <a:pt x="2789" y="0"/>
                  </a:moveTo>
                  <a:cubicBezTo>
                    <a:pt x="1251" y="0"/>
                    <a:pt x="1" y="1251"/>
                    <a:pt x="1" y="2789"/>
                  </a:cubicBezTo>
                  <a:lnTo>
                    <a:pt x="1" y="27299"/>
                  </a:lnTo>
                  <a:cubicBezTo>
                    <a:pt x="1" y="28838"/>
                    <a:pt x="1251" y="30089"/>
                    <a:pt x="2789" y="30089"/>
                  </a:cubicBezTo>
                  <a:lnTo>
                    <a:pt x="137647" y="30089"/>
                  </a:lnTo>
                  <a:cubicBezTo>
                    <a:pt x="139186" y="30089"/>
                    <a:pt x="140437" y="28838"/>
                    <a:pt x="140437" y="27299"/>
                  </a:cubicBezTo>
                  <a:lnTo>
                    <a:pt x="140437" y="2789"/>
                  </a:lnTo>
                  <a:cubicBezTo>
                    <a:pt x="140437" y="1251"/>
                    <a:pt x="139186" y="0"/>
                    <a:pt x="137647" y="0"/>
                  </a:cubicBezTo>
                  <a:close/>
                </a:path>
              </a:pathLst>
            </a:custGeom>
            <a:solidFill>
              <a:srgbClr val="878AA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1"/>
            <p:cNvSpPr/>
            <p:nvPr/>
          </p:nvSpPr>
          <p:spPr>
            <a:xfrm>
              <a:off x="6703441" y="1776095"/>
              <a:ext cx="233006" cy="233006"/>
            </a:xfrm>
            <a:custGeom>
              <a:avLst/>
              <a:gdLst/>
              <a:ahLst/>
              <a:cxnLst/>
              <a:rect l="l" t="t" r="r" b="b"/>
              <a:pathLst>
                <a:path w="19170" h="19170" extrusionOk="0">
                  <a:moveTo>
                    <a:pt x="9584" y="1"/>
                  </a:moveTo>
                  <a:cubicBezTo>
                    <a:pt x="4294" y="1"/>
                    <a:pt x="0" y="4294"/>
                    <a:pt x="0" y="9586"/>
                  </a:cubicBezTo>
                  <a:cubicBezTo>
                    <a:pt x="0" y="14876"/>
                    <a:pt x="4294" y="19170"/>
                    <a:pt x="9584" y="19170"/>
                  </a:cubicBezTo>
                  <a:cubicBezTo>
                    <a:pt x="14876" y="19170"/>
                    <a:pt x="19169" y="14876"/>
                    <a:pt x="19169" y="9586"/>
                  </a:cubicBezTo>
                  <a:cubicBezTo>
                    <a:pt x="19169" y="4294"/>
                    <a:pt x="14876" y="1"/>
                    <a:pt x="9584" y="1"/>
                  </a:cubicBezTo>
                  <a:close/>
                </a:path>
              </a:pathLst>
            </a:custGeom>
            <a:solidFill>
              <a:srgbClr val="58689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1"/>
            <p:cNvSpPr/>
            <p:nvPr/>
          </p:nvSpPr>
          <p:spPr>
            <a:xfrm>
              <a:off x="7036480" y="1829515"/>
              <a:ext cx="674952" cy="37619"/>
            </a:xfrm>
            <a:custGeom>
              <a:avLst/>
              <a:gdLst/>
              <a:ahLst/>
              <a:cxnLst/>
              <a:rect l="l" t="t" r="r" b="b"/>
              <a:pathLst>
                <a:path w="55530" h="3095" extrusionOk="0">
                  <a:moveTo>
                    <a:pt x="1556" y="1"/>
                  </a:moveTo>
                  <a:cubicBezTo>
                    <a:pt x="694" y="1"/>
                    <a:pt x="1" y="694"/>
                    <a:pt x="1" y="1540"/>
                  </a:cubicBezTo>
                  <a:cubicBezTo>
                    <a:pt x="1" y="2401"/>
                    <a:pt x="694" y="3095"/>
                    <a:pt x="1556" y="3095"/>
                  </a:cubicBezTo>
                  <a:lnTo>
                    <a:pt x="53975" y="3095"/>
                  </a:lnTo>
                  <a:cubicBezTo>
                    <a:pt x="54836" y="3095"/>
                    <a:pt x="55530" y="2401"/>
                    <a:pt x="55530" y="1540"/>
                  </a:cubicBezTo>
                  <a:cubicBezTo>
                    <a:pt x="55530" y="694"/>
                    <a:pt x="54836" y="1"/>
                    <a:pt x="53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1"/>
            <p:cNvSpPr/>
            <p:nvPr/>
          </p:nvSpPr>
          <p:spPr>
            <a:xfrm>
              <a:off x="7759285" y="1829515"/>
              <a:ext cx="477304" cy="37619"/>
            </a:xfrm>
            <a:custGeom>
              <a:avLst/>
              <a:gdLst/>
              <a:ahLst/>
              <a:cxnLst/>
              <a:rect l="l" t="t" r="r" b="b"/>
              <a:pathLst>
                <a:path w="39269" h="3095" extrusionOk="0">
                  <a:moveTo>
                    <a:pt x="1540" y="1"/>
                  </a:moveTo>
                  <a:cubicBezTo>
                    <a:pt x="695" y="1"/>
                    <a:pt x="1" y="694"/>
                    <a:pt x="1" y="1540"/>
                  </a:cubicBezTo>
                  <a:cubicBezTo>
                    <a:pt x="1" y="2401"/>
                    <a:pt x="695" y="3095"/>
                    <a:pt x="1540" y="3095"/>
                  </a:cubicBezTo>
                  <a:lnTo>
                    <a:pt x="37714" y="3095"/>
                  </a:lnTo>
                  <a:cubicBezTo>
                    <a:pt x="38575" y="3095"/>
                    <a:pt x="39269" y="2401"/>
                    <a:pt x="39269" y="1540"/>
                  </a:cubicBezTo>
                  <a:cubicBezTo>
                    <a:pt x="39269" y="694"/>
                    <a:pt x="38575" y="1"/>
                    <a:pt x="37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1"/>
            <p:cNvSpPr/>
            <p:nvPr/>
          </p:nvSpPr>
          <p:spPr>
            <a:xfrm>
              <a:off x="7036480" y="1924444"/>
              <a:ext cx="265058" cy="37619"/>
            </a:xfrm>
            <a:custGeom>
              <a:avLst/>
              <a:gdLst/>
              <a:ahLst/>
              <a:cxnLst/>
              <a:rect l="l" t="t" r="r" b="b"/>
              <a:pathLst>
                <a:path w="21807" h="3095" extrusionOk="0">
                  <a:moveTo>
                    <a:pt x="1556" y="0"/>
                  </a:moveTo>
                  <a:cubicBezTo>
                    <a:pt x="694" y="0"/>
                    <a:pt x="1" y="694"/>
                    <a:pt x="1" y="1539"/>
                  </a:cubicBezTo>
                  <a:cubicBezTo>
                    <a:pt x="1" y="2401"/>
                    <a:pt x="694" y="3094"/>
                    <a:pt x="1556" y="3094"/>
                  </a:cubicBezTo>
                  <a:lnTo>
                    <a:pt x="20269" y="3094"/>
                  </a:lnTo>
                  <a:cubicBezTo>
                    <a:pt x="21114" y="3094"/>
                    <a:pt x="21806" y="2401"/>
                    <a:pt x="21806" y="1539"/>
                  </a:cubicBezTo>
                  <a:cubicBezTo>
                    <a:pt x="21806" y="694"/>
                    <a:pt x="21114" y="0"/>
                    <a:pt x="20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1"/>
            <p:cNvSpPr/>
            <p:nvPr/>
          </p:nvSpPr>
          <p:spPr>
            <a:xfrm>
              <a:off x="5673267" y="1457228"/>
              <a:ext cx="459825" cy="389778"/>
            </a:xfrm>
            <a:custGeom>
              <a:avLst/>
              <a:gdLst/>
              <a:ahLst/>
              <a:cxnLst/>
              <a:rect l="l" t="t" r="r" b="b"/>
              <a:pathLst>
                <a:path w="37831" h="32068" extrusionOk="0">
                  <a:moveTo>
                    <a:pt x="4445" y="0"/>
                  </a:moveTo>
                  <a:cubicBezTo>
                    <a:pt x="1995" y="0"/>
                    <a:pt x="0" y="1995"/>
                    <a:pt x="0" y="4446"/>
                  </a:cubicBezTo>
                  <a:lnTo>
                    <a:pt x="0" y="23868"/>
                  </a:lnTo>
                  <a:cubicBezTo>
                    <a:pt x="0" y="26320"/>
                    <a:pt x="1995" y="28314"/>
                    <a:pt x="4445" y="28314"/>
                  </a:cubicBezTo>
                  <a:lnTo>
                    <a:pt x="15162" y="28314"/>
                  </a:lnTo>
                  <a:lnTo>
                    <a:pt x="18915" y="32067"/>
                  </a:lnTo>
                  <a:lnTo>
                    <a:pt x="22667" y="28314"/>
                  </a:lnTo>
                  <a:lnTo>
                    <a:pt x="33384" y="28314"/>
                  </a:lnTo>
                  <a:cubicBezTo>
                    <a:pt x="35836" y="28314"/>
                    <a:pt x="37831" y="26320"/>
                    <a:pt x="37831" y="23868"/>
                  </a:cubicBezTo>
                  <a:lnTo>
                    <a:pt x="37831" y="4446"/>
                  </a:lnTo>
                  <a:cubicBezTo>
                    <a:pt x="37831" y="1995"/>
                    <a:pt x="35836" y="0"/>
                    <a:pt x="33384" y="0"/>
                  </a:cubicBezTo>
                  <a:close/>
                </a:path>
              </a:pathLst>
            </a:custGeom>
            <a:gradFill>
              <a:gsLst>
                <a:gs pos="0">
                  <a:srgbClr val="62698C"/>
                </a:gs>
                <a:gs pos="100000">
                  <a:srgbClr val="586896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1"/>
            <p:cNvSpPr/>
            <p:nvPr/>
          </p:nvSpPr>
          <p:spPr>
            <a:xfrm>
              <a:off x="5817909" y="1559948"/>
              <a:ext cx="170543" cy="138710"/>
            </a:xfrm>
            <a:custGeom>
              <a:avLst/>
              <a:gdLst/>
              <a:ahLst/>
              <a:cxnLst/>
              <a:rect l="l" t="t" r="r" b="b"/>
              <a:pathLst>
                <a:path w="14031" h="11412" extrusionOk="0">
                  <a:moveTo>
                    <a:pt x="3685" y="1"/>
                  </a:moveTo>
                  <a:cubicBezTo>
                    <a:pt x="1657" y="1"/>
                    <a:pt x="0" y="1641"/>
                    <a:pt x="0" y="3686"/>
                  </a:cubicBezTo>
                  <a:cubicBezTo>
                    <a:pt x="0" y="4565"/>
                    <a:pt x="0" y="6881"/>
                    <a:pt x="5004" y="10109"/>
                  </a:cubicBezTo>
                  <a:lnTo>
                    <a:pt x="7015" y="11412"/>
                  </a:lnTo>
                  <a:lnTo>
                    <a:pt x="9027" y="10109"/>
                  </a:lnTo>
                  <a:cubicBezTo>
                    <a:pt x="14030" y="6881"/>
                    <a:pt x="14030" y="4565"/>
                    <a:pt x="14030" y="3686"/>
                  </a:cubicBezTo>
                  <a:cubicBezTo>
                    <a:pt x="14030" y="1641"/>
                    <a:pt x="12390" y="1"/>
                    <a:pt x="10345" y="1"/>
                  </a:cubicBezTo>
                  <a:cubicBezTo>
                    <a:pt x="8874" y="1"/>
                    <a:pt x="7623" y="846"/>
                    <a:pt x="7015" y="2081"/>
                  </a:cubicBezTo>
                  <a:cubicBezTo>
                    <a:pt x="6424" y="846"/>
                    <a:pt x="5155" y="1"/>
                    <a:pt x="36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5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1"/>
            <p:cNvSpPr/>
            <p:nvPr/>
          </p:nvSpPr>
          <p:spPr>
            <a:xfrm>
              <a:off x="5300175" y="2956587"/>
              <a:ext cx="436622" cy="284980"/>
            </a:xfrm>
            <a:custGeom>
              <a:avLst/>
              <a:gdLst/>
              <a:ahLst/>
              <a:cxnLst/>
              <a:rect l="l" t="t" r="r" b="b"/>
              <a:pathLst>
                <a:path w="35922" h="23446" extrusionOk="0">
                  <a:moveTo>
                    <a:pt x="3448" y="1"/>
                  </a:moveTo>
                  <a:cubicBezTo>
                    <a:pt x="1555" y="1"/>
                    <a:pt x="0" y="1538"/>
                    <a:pt x="0" y="3432"/>
                  </a:cubicBezTo>
                  <a:lnTo>
                    <a:pt x="0" y="15552"/>
                  </a:lnTo>
                  <a:cubicBezTo>
                    <a:pt x="0" y="17446"/>
                    <a:pt x="1555" y="18983"/>
                    <a:pt x="3448" y="18983"/>
                  </a:cubicBezTo>
                  <a:lnTo>
                    <a:pt x="24950" y="18983"/>
                  </a:lnTo>
                  <a:lnTo>
                    <a:pt x="29074" y="23446"/>
                  </a:lnTo>
                  <a:lnTo>
                    <a:pt x="29074" y="18983"/>
                  </a:lnTo>
                  <a:lnTo>
                    <a:pt x="32473" y="18983"/>
                  </a:lnTo>
                  <a:cubicBezTo>
                    <a:pt x="34382" y="18983"/>
                    <a:pt x="35921" y="17446"/>
                    <a:pt x="35921" y="15552"/>
                  </a:cubicBezTo>
                  <a:lnTo>
                    <a:pt x="35921" y="3432"/>
                  </a:lnTo>
                  <a:cubicBezTo>
                    <a:pt x="35921" y="1538"/>
                    <a:pt x="34382" y="1"/>
                    <a:pt x="32473" y="1"/>
                  </a:cubicBezTo>
                  <a:close/>
                </a:path>
              </a:pathLst>
            </a:custGeom>
            <a:solidFill>
              <a:srgbClr val="8F94C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1"/>
            <p:cNvSpPr/>
            <p:nvPr/>
          </p:nvSpPr>
          <p:spPr>
            <a:xfrm>
              <a:off x="5374951" y="3039798"/>
              <a:ext cx="287058" cy="60822"/>
            </a:xfrm>
            <a:custGeom>
              <a:avLst/>
              <a:gdLst/>
              <a:ahLst/>
              <a:cxnLst/>
              <a:rect l="l" t="t" r="r" b="b"/>
              <a:pathLst>
                <a:path w="23617" h="5004" extrusionOk="0">
                  <a:moveTo>
                    <a:pt x="2503" y="0"/>
                  </a:moveTo>
                  <a:cubicBezTo>
                    <a:pt x="1117" y="0"/>
                    <a:pt x="1" y="1116"/>
                    <a:pt x="1" y="2502"/>
                  </a:cubicBezTo>
                  <a:cubicBezTo>
                    <a:pt x="1" y="3888"/>
                    <a:pt x="1117" y="5004"/>
                    <a:pt x="2503" y="5004"/>
                  </a:cubicBezTo>
                  <a:cubicBezTo>
                    <a:pt x="3873" y="5004"/>
                    <a:pt x="4988" y="3888"/>
                    <a:pt x="4988" y="2502"/>
                  </a:cubicBezTo>
                  <a:cubicBezTo>
                    <a:pt x="4988" y="1116"/>
                    <a:pt x="3873" y="0"/>
                    <a:pt x="2503" y="0"/>
                  </a:cubicBezTo>
                  <a:close/>
                  <a:moveTo>
                    <a:pt x="11817" y="0"/>
                  </a:moveTo>
                  <a:cubicBezTo>
                    <a:pt x="10431" y="0"/>
                    <a:pt x="9316" y="1116"/>
                    <a:pt x="9316" y="2502"/>
                  </a:cubicBezTo>
                  <a:cubicBezTo>
                    <a:pt x="9316" y="3888"/>
                    <a:pt x="10431" y="5004"/>
                    <a:pt x="11817" y="5004"/>
                  </a:cubicBezTo>
                  <a:cubicBezTo>
                    <a:pt x="13186" y="5004"/>
                    <a:pt x="14301" y="3888"/>
                    <a:pt x="14301" y="2502"/>
                  </a:cubicBezTo>
                  <a:cubicBezTo>
                    <a:pt x="14301" y="1116"/>
                    <a:pt x="13186" y="0"/>
                    <a:pt x="11817" y="0"/>
                  </a:cubicBezTo>
                  <a:close/>
                  <a:moveTo>
                    <a:pt x="21131" y="0"/>
                  </a:moveTo>
                  <a:cubicBezTo>
                    <a:pt x="19744" y="0"/>
                    <a:pt x="18629" y="1116"/>
                    <a:pt x="18629" y="2502"/>
                  </a:cubicBezTo>
                  <a:cubicBezTo>
                    <a:pt x="18629" y="3888"/>
                    <a:pt x="19744" y="5004"/>
                    <a:pt x="21131" y="5004"/>
                  </a:cubicBezTo>
                  <a:cubicBezTo>
                    <a:pt x="22500" y="5004"/>
                    <a:pt x="23616" y="3888"/>
                    <a:pt x="23616" y="2502"/>
                  </a:cubicBezTo>
                  <a:cubicBezTo>
                    <a:pt x="23616" y="1116"/>
                    <a:pt x="22500" y="0"/>
                    <a:pt x="21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1"/>
            <p:cNvSpPr/>
            <p:nvPr/>
          </p:nvSpPr>
          <p:spPr>
            <a:xfrm>
              <a:off x="7782513" y="1481684"/>
              <a:ext cx="269993" cy="269981"/>
            </a:xfrm>
            <a:custGeom>
              <a:avLst/>
              <a:gdLst/>
              <a:ahLst/>
              <a:cxnLst/>
              <a:rect l="l" t="t" r="r" b="b"/>
              <a:pathLst>
                <a:path w="22213" h="22212" extrusionOk="0">
                  <a:moveTo>
                    <a:pt x="11106" y="0"/>
                  </a:moveTo>
                  <a:cubicBezTo>
                    <a:pt x="4987" y="0"/>
                    <a:pt x="1" y="4986"/>
                    <a:pt x="1" y="11105"/>
                  </a:cubicBezTo>
                  <a:cubicBezTo>
                    <a:pt x="1" y="17242"/>
                    <a:pt x="4987" y="22212"/>
                    <a:pt x="11106" y="22212"/>
                  </a:cubicBezTo>
                  <a:cubicBezTo>
                    <a:pt x="17225" y="22212"/>
                    <a:pt x="22212" y="17242"/>
                    <a:pt x="22212" y="11105"/>
                  </a:cubicBezTo>
                  <a:cubicBezTo>
                    <a:pt x="22212" y="4986"/>
                    <a:pt x="17225" y="0"/>
                    <a:pt x="11106" y="0"/>
                  </a:cubicBezTo>
                  <a:close/>
                </a:path>
              </a:pathLst>
            </a:custGeom>
            <a:solidFill>
              <a:srgbClr val="58689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1"/>
            <p:cNvSpPr/>
            <p:nvPr/>
          </p:nvSpPr>
          <p:spPr>
            <a:xfrm>
              <a:off x="7870039" y="1520494"/>
              <a:ext cx="97189" cy="96192"/>
            </a:xfrm>
            <a:custGeom>
              <a:avLst/>
              <a:gdLst/>
              <a:ahLst/>
              <a:cxnLst/>
              <a:rect l="l" t="t" r="r" b="b"/>
              <a:pathLst>
                <a:path w="7996" h="7914" extrusionOk="0">
                  <a:moveTo>
                    <a:pt x="4011" y="1"/>
                  </a:moveTo>
                  <a:cubicBezTo>
                    <a:pt x="1859" y="1"/>
                    <a:pt x="84" y="1730"/>
                    <a:pt x="51" y="3889"/>
                  </a:cubicBezTo>
                  <a:cubicBezTo>
                    <a:pt x="1" y="6070"/>
                    <a:pt x="1741" y="7879"/>
                    <a:pt x="3922" y="7912"/>
                  </a:cubicBezTo>
                  <a:cubicBezTo>
                    <a:pt x="3954" y="7913"/>
                    <a:pt x="3986" y="7913"/>
                    <a:pt x="4017" y="7913"/>
                  </a:cubicBezTo>
                  <a:cubicBezTo>
                    <a:pt x="6171" y="7913"/>
                    <a:pt x="7912" y="6191"/>
                    <a:pt x="7962" y="4042"/>
                  </a:cubicBezTo>
                  <a:cubicBezTo>
                    <a:pt x="7995" y="1861"/>
                    <a:pt x="6255" y="53"/>
                    <a:pt x="4074" y="1"/>
                  </a:cubicBezTo>
                  <a:cubicBezTo>
                    <a:pt x="4053" y="1"/>
                    <a:pt x="4032" y="1"/>
                    <a:pt x="40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1"/>
            <p:cNvSpPr/>
            <p:nvPr/>
          </p:nvSpPr>
          <p:spPr>
            <a:xfrm>
              <a:off x="7823803" y="1637592"/>
              <a:ext cx="184727" cy="105673"/>
            </a:xfrm>
            <a:custGeom>
              <a:avLst/>
              <a:gdLst/>
              <a:ahLst/>
              <a:cxnLst/>
              <a:rect l="l" t="t" r="r" b="b"/>
              <a:pathLst>
                <a:path w="15198" h="8694" extrusionOk="0">
                  <a:moveTo>
                    <a:pt x="7551" y="1"/>
                  </a:moveTo>
                  <a:cubicBezTo>
                    <a:pt x="4102" y="1"/>
                    <a:pt x="1150" y="2179"/>
                    <a:pt x="1" y="5243"/>
                  </a:cubicBezTo>
                  <a:cubicBezTo>
                    <a:pt x="1860" y="7305"/>
                    <a:pt x="4531" y="8641"/>
                    <a:pt x="7540" y="8691"/>
                  </a:cubicBezTo>
                  <a:cubicBezTo>
                    <a:pt x="7618" y="8693"/>
                    <a:pt x="7697" y="8694"/>
                    <a:pt x="7775" y="8694"/>
                  </a:cubicBezTo>
                  <a:cubicBezTo>
                    <a:pt x="10690" y="8694"/>
                    <a:pt x="13321" y="7473"/>
                    <a:pt x="15198" y="5531"/>
                  </a:cubicBezTo>
                  <a:cubicBezTo>
                    <a:pt x="14150" y="2369"/>
                    <a:pt x="11208" y="54"/>
                    <a:pt x="7709" y="3"/>
                  </a:cubicBezTo>
                  <a:cubicBezTo>
                    <a:pt x="7656" y="2"/>
                    <a:pt x="7603" y="1"/>
                    <a:pt x="7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8" name="Google Shape;618;p41"/>
            <p:cNvGrpSpPr/>
            <p:nvPr/>
          </p:nvGrpSpPr>
          <p:grpSpPr>
            <a:xfrm>
              <a:off x="5306560" y="1715806"/>
              <a:ext cx="454888" cy="454888"/>
              <a:chOff x="5289166" y="402821"/>
              <a:chExt cx="801000" cy="801000"/>
            </a:xfrm>
          </p:grpSpPr>
          <p:sp>
            <p:nvSpPr>
              <p:cNvPr id="619" name="Google Shape;619;p41"/>
              <p:cNvSpPr/>
              <p:nvPr/>
            </p:nvSpPr>
            <p:spPr>
              <a:xfrm>
                <a:off x="5289166" y="402821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485775" dist="114300" dir="2940000" algn="bl" rotWithShape="0">
                  <a:schemeClr val="dk1">
                    <a:alpha val="67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41"/>
              <p:cNvSpPr/>
              <p:nvPr/>
            </p:nvSpPr>
            <p:spPr>
              <a:xfrm rot="10800000" flipH="1">
                <a:off x="5289166" y="402821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>
                <a:noFill/>
              </a:ln>
              <a:effectLst>
                <a:outerShdw blurRad="50800" dist="50800" dir="5400000" algn="bl" rotWithShape="0">
                  <a:srgbClr val="586896"/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1" name="Google Shape;621;p41"/>
            <p:cNvSpPr/>
            <p:nvPr/>
          </p:nvSpPr>
          <p:spPr>
            <a:xfrm>
              <a:off x="8072364" y="2213821"/>
              <a:ext cx="292491" cy="292491"/>
            </a:xfrm>
            <a:prstGeom prst="ellipse">
              <a:avLst/>
            </a:prstGeom>
            <a:solidFill>
              <a:srgbClr val="E6929A"/>
            </a:solidFill>
            <a:ln>
              <a:noFill/>
            </a:ln>
            <a:effectLst>
              <a:outerShdw blurRad="50800" dist="50800" dir="5400000" algn="bl" rotWithShape="0">
                <a:srgbClr val="586896"/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2" name="Google Shape;622;p41"/>
            <p:cNvGrpSpPr/>
            <p:nvPr/>
          </p:nvGrpSpPr>
          <p:grpSpPr>
            <a:xfrm>
              <a:off x="6387030" y="2729646"/>
              <a:ext cx="995046" cy="816206"/>
              <a:chOff x="6710430" y="2844909"/>
              <a:chExt cx="995046" cy="816206"/>
            </a:xfrm>
          </p:grpSpPr>
          <p:sp>
            <p:nvSpPr>
              <p:cNvPr id="623" name="Google Shape;623;p41"/>
              <p:cNvSpPr/>
              <p:nvPr/>
            </p:nvSpPr>
            <p:spPr>
              <a:xfrm>
                <a:off x="6710430" y="2844909"/>
                <a:ext cx="995046" cy="655225"/>
              </a:xfrm>
              <a:custGeom>
                <a:avLst/>
                <a:gdLst/>
                <a:ahLst/>
                <a:cxnLst/>
                <a:rect l="l" t="t" r="r" b="b"/>
                <a:pathLst>
                  <a:path w="81865" h="53907" extrusionOk="0">
                    <a:moveTo>
                      <a:pt x="3110" y="0"/>
                    </a:moveTo>
                    <a:cubicBezTo>
                      <a:pt x="1386" y="0"/>
                      <a:pt x="0" y="1386"/>
                      <a:pt x="0" y="3094"/>
                    </a:cubicBezTo>
                    <a:lnTo>
                      <a:pt x="0" y="50813"/>
                    </a:lnTo>
                    <a:cubicBezTo>
                      <a:pt x="0" y="52521"/>
                      <a:pt x="1386" y="53907"/>
                      <a:pt x="3110" y="53907"/>
                    </a:cubicBezTo>
                    <a:lnTo>
                      <a:pt x="78771" y="53907"/>
                    </a:lnTo>
                    <a:cubicBezTo>
                      <a:pt x="80478" y="53907"/>
                      <a:pt x="81864" y="52521"/>
                      <a:pt x="81864" y="50813"/>
                    </a:cubicBezTo>
                    <a:lnTo>
                      <a:pt x="81864" y="3094"/>
                    </a:lnTo>
                    <a:cubicBezTo>
                      <a:pt x="81864" y="1386"/>
                      <a:pt x="80478" y="0"/>
                      <a:pt x="787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41"/>
              <p:cNvSpPr/>
              <p:nvPr/>
            </p:nvSpPr>
            <p:spPr>
              <a:xfrm>
                <a:off x="6748231" y="2882515"/>
                <a:ext cx="919672" cy="580024"/>
              </a:xfrm>
              <a:custGeom>
                <a:avLst/>
                <a:gdLst/>
                <a:ahLst/>
                <a:cxnLst/>
                <a:rect l="l" t="t" r="r" b="b"/>
                <a:pathLst>
                  <a:path w="75662" h="47719" extrusionOk="0">
                    <a:moveTo>
                      <a:pt x="0" y="0"/>
                    </a:moveTo>
                    <a:lnTo>
                      <a:pt x="0" y="47719"/>
                    </a:lnTo>
                    <a:lnTo>
                      <a:pt x="75661" y="47719"/>
                    </a:lnTo>
                    <a:lnTo>
                      <a:pt x="75661" y="0"/>
                    </a:lnTo>
                    <a:close/>
                  </a:path>
                </a:pathLst>
              </a:custGeom>
              <a:solidFill>
                <a:srgbClr val="8D8EB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41"/>
              <p:cNvSpPr/>
              <p:nvPr/>
            </p:nvSpPr>
            <p:spPr>
              <a:xfrm>
                <a:off x="6748231" y="3005570"/>
                <a:ext cx="919672" cy="456967"/>
              </a:xfrm>
              <a:custGeom>
                <a:avLst/>
                <a:gdLst/>
                <a:ahLst/>
                <a:cxnLst/>
                <a:rect l="l" t="t" r="r" b="b"/>
                <a:pathLst>
                  <a:path w="75662" h="37595" extrusionOk="0">
                    <a:moveTo>
                      <a:pt x="23395" y="1"/>
                    </a:moveTo>
                    <a:lnTo>
                      <a:pt x="0" y="33200"/>
                    </a:lnTo>
                    <a:lnTo>
                      <a:pt x="0" y="37595"/>
                    </a:lnTo>
                    <a:lnTo>
                      <a:pt x="75661" y="37595"/>
                    </a:lnTo>
                    <a:lnTo>
                      <a:pt x="57946" y="12442"/>
                    </a:lnTo>
                    <a:lnTo>
                      <a:pt x="49089" y="25018"/>
                    </a:lnTo>
                    <a:lnTo>
                      <a:pt x="45048" y="30749"/>
                    </a:lnTo>
                    <a:lnTo>
                      <a:pt x="36630" y="18798"/>
                    </a:lnTo>
                    <a:lnTo>
                      <a:pt x="23395" y="1"/>
                    </a:lnTo>
                    <a:close/>
                  </a:path>
                </a:pathLst>
              </a:custGeom>
              <a:solidFill>
                <a:srgbClr val="4B4E7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41"/>
              <p:cNvSpPr/>
              <p:nvPr/>
            </p:nvSpPr>
            <p:spPr>
              <a:xfrm>
                <a:off x="7225498" y="2979486"/>
                <a:ext cx="140560" cy="140548"/>
              </a:xfrm>
              <a:custGeom>
                <a:avLst/>
                <a:gdLst/>
                <a:ahLst/>
                <a:cxnLst/>
                <a:rect l="l" t="t" r="r" b="b"/>
                <a:pathLst>
                  <a:path w="11564" h="11563" extrusionOk="0">
                    <a:moveTo>
                      <a:pt x="5782" y="1"/>
                    </a:moveTo>
                    <a:cubicBezTo>
                      <a:pt x="2588" y="1"/>
                      <a:pt x="1" y="2586"/>
                      <a:pt x="1" y="5782"/>
                    </a:cubicBezTo>
                    <a:cubicBezTo>
                      <a:pt x="1" y="8976"/>
                      <a:pt x="2588" y="11563"/>
                      <a:pt x="5782" y="11563"/>
                    </a:cubicBezTo>
                    <a:cubicBezTo>
                      <a:pt x="8978" y="11563"/>
                      <a:pt x="11563" y="8976"/>
                      <a:pt x="11563" y="5782"/>
                    </a:cubicBezTo>
                    <a:cubicBezTo>
                      <a:pt x="11563" y="2586"/>
                      <a:pt x="8978" y="1"/>
                      <a:pt x="5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41"/>
              <p:cNvSpPr/>
              <p:nvPr/>
            </p:nvSpPr>
            <p:spPr>
              <a:xfrm>
                <a:off x="7321087" y="3433715"/>
                <a:ext cx="227400" cy="227400"/>
              </a:xfrm>
              <a:prstGeom prst="ellipse">
                <a:avLst/>
              </a:prstGeom>
              <a:gradFill>
                <a:gsLst>
                  <a:gs pos="0">
                    <a:srgbClr val="62698C"/>
                  </a:gs>
                  <a:gs pos="100000">
                    <a:srgbClr val="586896"/>
                  </a:gs>
                </a:gsLst>
                <a:lin ang="8100019" scaled="0"/>
              </a:gradFill>
              <a:ln>
                <a:noFill/>
              </a:ln>
              <a:effectLst>
                <a:outerShdw blurRad="50800" dist="50800" dir="5400000" algn="bl" rotWithShape="0">
                  <a:srgbClr val="586896"/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8" name="Google Shape;628;p41"/>
            <p:cNvSpPr/>
            <p:nvPr/>
          </p:nvSpPr>
          <p:spPr>
            <a:xfrm>
              <a:off x="6878913" y="3637361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1"/>
            <p:cNvSpPr/>
            <p:nvPr/>
          </p:nvSpPr>
          <p:spPr>
            <a:xfrm>
              <a:off x="8364857" y="2484292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7170539" y="1473072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5226503" y="2396433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5029270" y="2748958"/>
              <a:ext cx="270900" cy="270900"/>
            </a:xfrm>
            <a:prstGeom prst="ellipse">
              <a:avLst/>
            </a:prstGeom>
            <a:solidFill>
              <a:srgbClr val="E6929A"/>
            </a:solidFill>
            <a:ln>
              <a:noFill/>
            </a:ln>
            <a:effectLst>
              <a:outerShdw blurRad="50800" dist="50800" dir="5400000" algn="bl" rotWithShape="0">
                <a:srgbClr val="586896"/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Картина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775" y="2437219"/>
            <a:ext cx="1987241" cy="977097"/>
          </a:xfrm>
          <a:prstGeom prst="rect">
            <a:avLst/>
          </a:prstGeom>
        </p:spPr>
      </p:pic>
      <p:grpSp>
        <p:nvGrpSpPr>
          <p:cNvPr id="10" name="Групиране 9"/>
          <p:cNvGrpSpPr/>
          <p:nvPr/>
        </p:nvGrpSpPr>
        <p:grpSpPr>
          <a:xfrm>
            <a:off x="478287" y="566247"/>
            <a:ext cx="2750820" cy="167640"/>
            <a:chOff x="434500" y="80651"/>
            <a:chExt cx="2750820" cy="167640"/>
          </a:xfrm>
        </p:grpSpPr>
        <p:sp>
          <p:nvSpPr>
            <p:cNvPr id="7" name="Закръглен правоъгълник 6"/>
            <p:cNvSpPr/>
            <p:nvPr/>
          </p:nvSpPr>
          <p:spPr>
            <a:xfrm>
              <a:off x="434500" y="80651"/>
              <a:ext cx="2750820" cy="167640"/>
            </a:xfrm>
            <a:prstGeom prst="roundRect">
              <a:avLst>
                <a:gd name="adj" fmla="val 50000"/>
              </a:avLst>
            </a:prstGeom>
            <a:solidFill>
              <a:srgbClr val="878AAF"/>
            </a:solidFill>
            <a:ln w="9525">
              <a:solidFill>
                <a:srgbClr val="C1C2D5"/>
              </a:solidFill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8" name="Овал 7"/>
            <p:cNvSpPr/>
            <p:nvPr/>
          </p:nvSpPr>
          <p:spPr>
            <a:xfrm>
              <a:off x="560341" y="130116"/>
              <a:ext cx="68711" cy="68711"/>
            </a:xfrm>
            <a:prstGeom prst="ellipse">
              <a:avLst/>
            </a:prstGeom>
            <a:solidFill>
              <a:srgbClr val="B787A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5" name="Овал 64"/>
            <p:cNvSpPr/>
            <p:nvPr/>
          </p:nvSpPr>
          <p:spPr>
            <a:xfrm>
              <a:off x="665525" y="130116"/>
              <a:ext cx="68711" cy="68711"/>
            </a:xfrm>
            <a:prstGeom prst="ellipse">
              <a:avLst/>
            </a:prstGeom>
            <a:solidFill>
              <a:srgbClr val="B6C7D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6" name="Овал 65"/>
            <p:cNvSpPr/>
            <p:nvPr/>
          </p:nvSpPr>
          <p:spPr>
            <a:xfrm>
              <a:off x="785083" y="130116"/>
              <a:ext cx="68711" cy="68711"/>
            </a:xfrm>
            <a:prstGeom prst="ellipse">
              <a:avLst/>
            </a:prstGeom>
            <a:solidFill>
              <a:srgbClr val="FBCD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12" name="Групиране 11"/>
          <p:cNvGrpSpPr/>
          <p:nvPr/>
        </p:nvGrpSpPr>
        <p:grpSpPr>
          <a:xfrm>
            <a:off x="8557839" y="566247"/>
            <a:ext cx="108309" cy="701080"/>
            <a:chOff x="8539149" y="566246"/>
            <a:chExt cx="127000" cy="822065"/>
          </a:xfrm>
        </p:grpSpPr>
        <p:sp>
          <p:nvSpPr>
            <p:cNvPr id="11" name="Овал 10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9" name="Овал 68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0" name="Овал 69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1" name="Овал 70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89" name="Групиране 88"/>
          <p:cNvGrpSpPr/>
          <p:nvPr/>
        </p:nvGrpSpPr>
        <p:grpSpPr>
          <a:xfrm rot="16200000">
            <a:off x="4624576" y="4256391"/>
            <a:ext cx="108309" cy="701080"/>
            <a:chOff x="8539149" y="566246"/>
            <a:chExt cx="127000" cy="822065"/>
          </a:xfrm>
        </p:grpSpPr>
        <p:sp>
          <p:nvSpPr>
            <p:cNvPr id="90" name="Овал 89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1" name="Овал 90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2" name="Овал 91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3" name="Овал 92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5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5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0" grpId="0"/>
      <p:bldP spid="58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Закръглен правоъгълник 42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solidFill>
            <a:srgbClr val="878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44" name="Закръглен правоъгълник 43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gradFill>
            <a:gsLst>
              <a:gs pos="0">
                <a:srgbClr val="243443">
                  <a:alpha val="70000"/>
                </a:srgbClr>
              </a:gs>
              <a:gs pos="23000">
                <a:srgbClr val="2A3E57">
                  <a:alpha val="70000"/>
                </a:srgbClr>
              </a:gs>
              <a:gs pos="64000">
                <a:srgbClr val="66385C">
                  <a:alpha val="70000"/>
                </a:srgbClr>
              </a:gs>
              <a:gs pos="100000">
                <a:srgbClr val="F05555">
                  <a:alpha val="70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grpSp>
        <p:nvGrpSpPr>
          <p:cNvPr id="48" name="Google Shape;582;p41"/>
          <p:cNvGrpSpPr/>
          <p:nvPr/>
        </p:nvGrpSpPr>
        <p:grpSpPr>
          <a:xfrm flipH="1">
            <a:off x="725449" y="1167312"/>
            <a:ext cx="825589" cy="93999"/>
            <a:chOff x="5718423" y="809024"/>
            <a:chExt cx="830071" cy="94500"/>
          </a:xfrm>
        </p:grpSpPr>
        <p:sp>
          <p:nvSpPr>
            <p:cNvPr id="49" name="Google Shape;583;p4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84;p4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85;p4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86;p4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Групиране 99"/>
          <p:cNvGrpSpPr/>
          <p:nvPr/>
        </p:nvGrpSpPr>
        <p:grpSpPr>
          <a:xfrm>
            <a:off x="478287" y="566247"/>
            <a:ext cx="2750820" cy="167640"/>
            <a:chOff x="434500" y="80651"/>
            <a:chExt cx="2750820" cy="167640"/>
          </a:xfrm>
        </p:grpSpPr>
        <p:sp>
          <p:nvSpPr>
            <p:cNvPr id="101" name="Закръглен правоъгълник 100"/>
            <p:cNvSpPr/>
            <p:nvPr/>
          </p:nvSpPr>
          <p:spPr>
            <a:xfrm>
              <a:off x="434500" y="80651"/>
              <a:ext cx="2750820" cy="167640"/>
            </a:xfrm>
            <a:prstGeom prst="roundRect">
              <a:avLst>
                <a:gd name="adj" fmla="val 50000"/>
              </a:avLst>
            </a:prstGeom>
            <a:solidFill>
              <a:srgbClr val="878AAF"/>
            </a:solidFill>
            <a:ln w="9525">
              <a:solidFill>
                <a:srgbClr val="C1C2D5"/>
              </a:solidFill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2" name="Овал 101"/>
            <p:cNvSpPr/>
            <p:nvPr/>
          </p:nvSpPr>
          <p:spPr>
            <a:xfrm>
              <a:off x="560341" y="130116"/>
              <a:ext cx="68711" cy="68711"/>
            </a:xfrm>
            <a:prstGeom prst="ellipse">
              <a:avLst/>
            </a:prstGeom>
            <a:solidFill>
              <a:srgbClr val="B787A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3" name="Овал 102"/>
            <p:cNvSpPr/>
            <p:nvPr/>
          </p:nvSpPr>
          <p:spPr>
            <a:xfrm>
              <a:off x="665525" y="130116"/>
              <a:ext cx="68711" cy="68711"/>
            </a:xfrm>
            <a:prstGeom prst="ellipse">
              <a:avLst/>
            </a:prstGeom>
            <a:solidFill>
              <a:srgbClr val="B6C7D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4" name="Овал 103"/>
            <p:cNvSpPr/>
            <p:nvPr/>
          </p:nvSpPr>
          <p:spPr>
            <a:xfrm>
              <a:off x="785083" y="130116"/>
              <a:ext cx="68711" cy="68711"/>
            </a:xfrm>
            <a:prstGeom prst="ellipse">
              <a:avLst/>
            </a:prstGeom>
            <a:solidFill>
              <a:srgbClr val="FBCD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105" name="Групиране 104"/>
          <p:cNvGrpSpPr/>
          <p:nvPr/>
        </p:nvGrpSpPr>
        <p:grpSpPr>
          <a:xfrm>
            <a:off x="8557839" y="566247"/>
            <a:ext cx="108309" cy="701080"/>
            <a:chOff x="8539149" y="566246"/>
            <a:chExt cx="127000" cy="822065"/>
          </a:xfrm>
        </p:grpSpPr>
        <p:sp>
          <p:nvSpPr>
            <p:cNvPr id="106" name="Овал 105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7" name="Овал 106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8" name="Овал 107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9" name="Овал 108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110" name="Групиране 109"/>
          <p:cNvGrpSpPr/>
          <p:nvPr/>
        </p:nvGrpSpPr>
        <p:grpSpPr>
          <a:xfrm rot="16200000">
            <a:off x="4624576" y="4256391"/>
            <a:ext cx="108309" cy="701080"/>
            <a:chOff x="8539149" y="566246"/>
            <a:chExt cx="127000" cy="822065"/>
          </a:xfrm>
        </p:grpSpPr>
        <p:sp>
          <p:nvSpPr>
            <p:cNvPr id="111" name="Овал 110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2" name="Овал 111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3" name="Овал 112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4" name="Овал 113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776" name="Google Shape;776;p46"/>
          <p:cNvGrpSpPr/>
          <p:nvPr/>
        </p:nvGrpSpPr>
        <p:grpSpPr>
          <a:xfrm>
            <a:off x="1400964" y="3266999"/>
            <a:ext cx="943514" cy="1288940"/>
            <a:chOff x="1384201" y="3266999"/>
            <a:chExt cx="943514" cy="1288940"/>
          </a:xfrm>
          <a:solidFill>
            <a:srgbClr val="B6C7DC"/>
          </a:solidFill>
        </p:grpSpPr>
        <p:sp>
          <p:nvSpPr>
            <p:cNvPr id="777" name="Google Shape;777;p46"/>
            <p:cNvSpPr/>
            <p:nvPr/>
          </p:nvSpPr>
          <p:spPr>
            <a:xfrm flipH="1">
              <a:off x="1384201" y="3266999"/>
              <a:ext cx="943514" cy="1288940"/>
            </a:xfrm>
            <a:custGeom>
              <a:avLst/>
              <a:gdLst/>
              <a:ahLst/>
              <a:cxnLst/>
              <a:rect l="l" t="t" r="r" b="b"/>
              <a:pathLst>
                <a:path w="21685" h="29624" extrusionOk="0">
                  <a:moveTo>
                    <a:pt x="2926" y="0"/>
                  </a:moveTo>
                  <a:cubicBezTo>
                    <a:pt x="2543" y="0"/>
                    <a:pt x="2202" y="204"/>
                    <a:pt x="2009" y="397"/>
                  </a:cubicBezTo>
                  <a:cubicBezTo>
                    <a:pt x="0" y="2406"/>
                    <a:pt x="3424" y="4392"/>
                    <a:pt x="4292" y="5830"/>
                  </a:cubicBezTo>
                  <a:cubicBezTo>
                    <a:pt x="4862" y="7245"/>
                    <a:pt x="4292" y="8957"/>
                    <a:pt x="3995" y="10395"/>
                  </a:cubicBezTo>
                  <a:cubicBezTo>
                    <a:pt x="3995" y="11810"/>
                    <a:pt x="4292" y="13248"/>
                    <a:pt x="5707" y="14093"/>
                  </a:cubicBezTo>
                  <a:cubicBezTo>
                    <a:pt x="6574" y="14663"/>
                    <a:pt x="7419" y="15234"/>
                    <a:pt x="7989" y="16101"/>
                  </a:cubicBezTo>
                  <a:cubicBezTo>
                    <a:pt x="8857" y="17243"/>
                    <a:pt x="9131" y="18658"/>
                    <a:pt x="9131" y="20096"/>
                  </a:cubicBezTo>
                  <a:cubicBezTo>
                    <a:pt x="8857" y="21237"/>
                    <a:pt x="8560" y="22652"/>
                    <a:pt x="8560" y="24090"/>
                  </a:cubicBezTo>
                  <a:cubicBezTo>
                    <a:pt x="8560" y="24935"/>
                    <a:pt x="8560" y="26373"/>
                    <a:pt x="9427" y="27217"/>
                  </a:cubicBezTo>
                  <a:lnTo>
                    <a:pt x="9427" y="27514"/>
                  </a:lnTo>
                  <a:cubicBezTo>
                    <a:pt x="10272" y="28358"/>
                    <a:pt x="11413" y="28929"/>
                    <a:pt x="12280" y="29500"/>
                  </a:cubicBezTo>
                  <a:cubicBezTo>
                    <a:pt x="12530" y="29587"/>
                    <a:pt x="12831" y="29623"/>
                    <a:pt x="13153" y="29623"/>
                  </a:cubicBezTo>
                  <a:cubicBezTo>
                    <a:pt x="13922" y="29623"/>
                    <a:pt x="14812" y="29419"/>
                    <a:pt x="15408" y="29226"/>
                  </a:cubicBezTo>
                  <a:cubicBezTo>
                    <a:pt x="17416" y="28655"/>
                    <a:pt x="19402" y="27217"/>
                    <a:pt x="20269" y="25231"/>
                  </a:cubicBezTo>
                  <a:cubicBezTo>
                    <a:pt x="21684" y="22081"/>
                    <a:pt x="20543" y="18087"/>
                    <a:pt x="17690" y="16101"/>
                  </a:cubicBezTo>
                  <a:cubicBezTo>
                    <a:pt x="16846" y="15531"/>
                    <a:pt x="15978" y="15234"/>
                    <a:pt x="15408" y="14389"/>
                  </a:cubicBezTo>
                  <a:cubicBezTo>
                    <a:pt x="14266" y="13248"/>
                    <a:pt x="13992" y="10966"/>
                    <a:pt x="13422" y="9528"/>
                  </a:cubicBezTo>
                  <a:cubicBezTo>
                    <a:pt x="11413" y="5259"/>
                    <a:pt x="7715" y="7245"/>
                    <a:pt x="6277" y="4689"/>
                  </a:cubicBezTo>
                  <a:cubicBezTo>
                    <a:pt x="5707" y="3547"/>
                    <a:pt x="5433" y="2680"/>
                    <a:pt x="5136" y="1539"/>
                  </a:cubicBezTo>
                  <a:cubicBezTo>
                    <a:pt x="4862" y="968"/>
                    <a:pt x="4292" y="124"/>
                    <a:pt x="3424" y="124"/>
                  </a:cubicBezTo>
                  <a:cubicBezTo>
                    <a:pt x="3256" y="36"/>
                    <a:pt x="3087" y="0"/>
                    <a:pt x="2926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2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6"/>
            <p:cNvSpPr/>
            <p:nvPr/>
          </p:nvSpPr>
          <p:spPr>
            <a:xfrm rot="-5400000" flipH="1">
              <a:off x="1509774" y="3677579"/>
              <a:ext cx="74400" cy="74400"/>
            </a:xfrm>
            <a:prstGeom prst="ellipse">
              <a:avLst/>
            </a:prstGeom>
            <a:solidFill>
              <a:srgbClr val="B787AC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46"/>
          <p:cNvGrpSpPr/>
          <p:nvPr/>
        </p:nvGrpSpPr>
        <p:grpSpPr>
          <a:xfrm>
            <a:off x="4367736" y="3751971"/>
            <a:ext cx="177328" cy="567083"/>
            <a:chOff x="4350974" y="3751971"/>
            <a:chExt cx="177328" cy="567083"/>
          </a:xfrm>
          <a:solidFill>
            <a:srgbClr val="B6C7DC"/>
          </a:solidFill>
        </p:grpSpPr>
        <p:sp>
          <p:nvSpPr>
            <p:cNvPr id="780" name="Google Shape;780;p46"/>
            <p:cNvSpPr/>
            <p:nvPr/>
          </p:nvSpPr>
          <p:spPr>
            <a:xfrm rot="-5400000" flipH="1">
              <a:off x="4350974" y="4244654"/>
              <a:ext cx="74400" cy="744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6"/>
            <p:cNvSpPr/>
            <p:nvPr/>
          </p:nvSpPr>
          <p:spPr>
            <a:xfrm rot="-5400000" flipH="1">
              <a:off x="4371102" y="3751971"/>
              <a:ext cx="157200" cy="1572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46"/>
          <p:cNvSpPr/>
          <p:nvPr/>
        </p:nvSpPr>
        <p:spPr>
          <a:xfrm rot="-5400000" flipH="1">
            <a:off x="4648915" y="4089563"/>
            <a:ext cx="74400" cy="74400"/>
          </a:xfrm>
          <a:prstGeom prst="ellipse">
            <a:avLst/>
          </a:prstGeom>
          <a:solidFill>
            <a:srgbClr val="B787AC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6"/>
          <p:cNvSpPr/>
          <p:nvPr/>
        </p:nvSpPr>
        <p:spPr>
          <a:xfrm>
            <a:off x="1799113" y="1472350"/>
            <a:ext cx="2245179" cy="3159787"/>
          </a:xfrm>
          <a:custGeom>
            <a:avLst/>
            <a:gdLst/>
            <a:ahLst/>
            <a:cxnLst/>
            <a:rect l="l" t="t" r="r" b="b"/>
            <a:pathLst>
              <a:path w="37092" h="52202" extrusionOk="0">
                <a:moveTo>
                  <a:pt x="1142" y="1"/>
                </a:moveTo>
                <a:cubicBezTo>
                  <a:pt x="571" y="1"/>
                  <a:pt x="0" y="571"/>
                  <a:pt x="0" y="1142"/>
                </a:cubicBezTo>
                <a:lnTo>
                  <a:pt x="0" y="51061"/>
                </a:lnTo>
                <a:cubicBezTo>
                  <a:pt x="0" y="51631"/>
                  <a:pt x="571" y="52202"/>
                  <a:pt x="1142" y="52202"/>
                </a:cubicBezTo>
                <a:lnTo>
                  <a:pt x="35950" y="52202"/>
                </a:lnTo>
                <a:cubicBezTo>
                  <a:pt x="36818" y="52202"/>
                  <a:pt x="37092" y="51631"/>
                  <a:pt x="37092" y="51061"/>
                </a:cubicBezTo>
                <a:lnTo>
                  <a:pt x="37092" y="1142"/>
                </a:lnTo>
                <a:cubicBezTo>
                  <a:pt x="37092" y="571"/>
                  <a:pt x="36818" y="1"/>
                  <a:pt x="359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6"/>
          <p:cNvSpPr/>
          <p:nvPr/>
        </p:nvSpPr>
        <p:spPr>
          <a:xfrm flipH="1">
            <a:off x="7004825" y="3621425"/>
            <a:ext cx="739838" cy="1010697"/>
          </a:xfrm>
          <a:custGeom>
            <a:avLst/>
            <a:gdLst/>
            <a:ahLst/>
            <a:cxnLst/>
            <a:rect l="l" t="t" r="r" b="b"/>
            <a:pathLst>
              <a:path w="21685" h="29624" extrusionOk="0">
                <a:moveTo>
                  <a:pt x="2926" y="0"/>
                </a:moveTo>
                <a:cubicBezTo>
                  <a:pt x="2543" y="0"/>
                  <a:pt x="2202" y="204"/>
                  <a:pt x="2009" y="397"/>
                </a:cubicBezTo>
                <a:cubicBezTo>
                  <a:pt x="0" y="2406"/>
                  <a:pt x="3424" y="4392"/>
                  <a:pt x="4292" y="5830"/>
                </a:cubicBezTo>
                <a:cubicBezTo>
                  <a:pt x="4862" y="7245"/>
                  <a:pt x="4292" y="8957"/>
                  <a:pt x="3995" y="10395"/>
                </a:cubicBezTo>
                <a:cubicBezTo>
                  <a:pt x="3995" y="11810"/>
                  <a:pt x="4292" y="13248"/>
                  <a:pt x="5707" y="14093"/>
                </a:cubicBezTo>
                <a:cubicBezTo>
                  <a:pt x="6574" y="14663"/>
                  <a:pt x="7419" y="15234"/>
                  <a:pt x="7989" y="16101"/>
                </a:cubicBezTo>
                <a:cubicBezTo>
                  <a:pt x="8857" y="17243"/>
                  <a:pt x="9131" y="18658"/>
                  <a:pt x="9131" y="20096"/>
                </a:cubicBezTo>
                <a:cubicBezTo>
                  <a:pt x="8857" y="21237"/>
                  <a:pt x="8560" y="22652"/>
                  <a:pt x="8560" y="24090"/>
                </a:cubicBezTo>
                <a:cubicBezTo>
                  <a:pt x="8560" y="24935"/>
                  <a:pt x="8560" y="26373"/>
                  <a:pt x="9427" y="27217"/>
                </a:cubicBezTo>
                <a:lnTo>
                  <a:pt x="9427" y="27514"/>
                </a:lnTo>
                <a:cubicBezTo>
                  <a:pt x="10272" y="28358"/>
                  <a:pt x="11413" y="28929"/>
                  <a:pt x="12280" y="29500"/>
                </a:cubicBezTo>
                <a:cubicBezTo>
                  <a:pt x="12530" y="29587"/>
                  <a:pt x="12831" y="29623"/>
                  <a:pt x="13153" y="29623"/>
                </a:cubicBezTo>
                <a:cubicBezTo>
                  <a:pt x="13922" y="29623"/>
                  <a:pt x="14812" y="29419"/>
                  <a:pt x="15408" y="29226"/>
                </a:cubicBezTo>
                <a:cubicBezTo>
                  <a:pt x="17416" y="28655"/>
                  <a:pt x="19402" y="27217"/>
                  <a:pt x="20269" y="25231"/>
                </a:cubicBezTo>
                <a:cubicBezTo>
                  <a:pt x="21684" y="22081"/>
                  <a:pt x="20543" y="18087"/>
                  <a:pt x="17690" y="16101"/>
                </a:cubicBezTo>
                <a:cubicBezTo>
                  <a:pt x="16846" y="15531"/>
                  <a:pt x="15978" y="15234"/>
                  <a:pt x="15408" y="14389"/>
                </a:cubicBezTo>
                <a:cubicBezTo>
                  <a:pt x="14266" y="13248"/>
                  <a:pt x="13992" y="10966"/>
                  <a:pt x="13422" y="9528"/>
                </a:cubicBezTo>
                <a:cubicBezTo>
                  <a:pt x="11413" y="5259"/>
                  <a:pt x="7715" y="7245"/>
                  <a:pt x="6277" y="4689"/>
                </a:cubicBezTo>
                <a:cubicBezTo>
                  <a:pt x="5707" y="3547"/>
                  <a:pt x="5433" y="2680"/>
                  <a:pt x="5136" y="1539"/>
                </a:cubicBezTo>
                <a:cubicBezTo>
                  <a:pt x="4862" y="968"/>
                  <a:pt x="4292" y="124"/>
                  <a:pt x="3424" y="124"/>
                </a:cubicBezTo>
                <a:cubicBezTo>
                  <a:pt x="3256" y="36"/>
                  <a:pt x="3087" y="0"/>
                  <a:pt x="2926" y="0"/>
                </a:cubicBezTo>
                <a:close/>
              </a:path>
            </a:pathLst>
          </a:custGeom>
          <a:solidFill>
            <a:srgbClr val="FBCDCD"/>
          </a:solidFill>
          <a:ln>
            <a:noFill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" name="Google Shape;785;p46"/>
          <p:cNvGrpSpPr/>
          <p:nvPr/>
        </p:nvGrpSpPr>
        <p:grpSpPr>
          <a:xfrm>
            <a:off x="7431277" y="3557563"/>
            <a:ext cx="288997" cy="824888"/>
            <a:chOff x="7142627" y="3557563"/>
            <a:chExt cx="288997" cy="824888"/>
          </a:xfrm>
          <a:solidFill>
            <a:srgbClr val="B787AC"/>
          </a:solidFill>
        </p:grpSpPr>
        <p:sp>
          <p:nvSpPr>
            <p:cNvPr id="786" name="Google Shape;786;p46"/>
            <p:cNvSpPr/>
            <p:nvPr/>
          </p:nvSpPr>
          <p:spPr>
            <a:xfrm rot="-5400000" flipH="1">
              <a:off x="7230625" y="4181451"/>
              <a:ext cx="201000" cy="2010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6"/>
            <p:cNvSpPr/>
            <p:nvPr/>
          </p:nvSpPr>
          <p:spPr>
            <a:xfrm rot="-5400000" flipH="1">
              <a:off x="7142627" y="3557563"/>
              <a:ext cx="74400" cy="74400"/>
            </a:xfrm>
            <a:prstGeom prst="ellipse">
              <a:avLst/>
            </a:prstGeom>
            <a:solidFill>
              <a:srgbClr val="B6C7DC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" name="Google Shape;788;p46"/>
          <p:cNvSpPr/>
          <p:nvPr/>
        </p:nvSpPr>
        <p:spPr>
          <a:xfrm>
            <a:off x="5099038" y="1472350"/>
            <a:ext cx="2245179" cy="3159787"/>
          </a:xfrm>
          <a:custGeom>
            <a:avLst/>
            <a:gdLst/>
            <a:ahLst/>
            <a:cxnLst/>
            <a:rect l="l" t="t" r="r" b="b"/>
            <a:pathLst>
              <a:path w="37092" h="52202" extrusionOk="0">
                <a:moveTo>
                  <a:pt x="1142" y="1"/>
                </a:moveTo>
                <a:cubicBezTo>
                  <a:pt x="571" y="1"/>
                  <a:pt x="0" y="571"/>
                  <a:pt x="0" y="1142"/>
                </a:cubicBezTo>
                <a:lnTo>
                  <a:pt x="0" y="51061"/>
                </a:lnTo>
                <a:cubicBezTo>
                  <a:pt x="0" y="51631"/>
                  <a:pt x="571" y="52202"/>
                  <a:pt x="1142" y="52202"/>
                </a:cubicBezTo>
                <a:lnTo>
                  <a:pt x="35950" y="52202"/>
                </a:lnTo>
                <a:cubicBezTo>
                  <a:pt x="36818" y="52202"/>
                  <a:pt x="37092" y="51631"/>
                  <a:pt x="37092" y="51061"/>
                </a:cubicBezTo>
                <a:lnTo>
                  <a:pt x="37092" y="1142"/>
                </a:lnTo>
                <a:cubicBezTo>
                  <a:pt x="37092" y="571"/>
                  <a:pt x="36818" y="1"/>
                  <a:pt x="359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6"/>
          <p:cNvSpPr/>
          <p:nvPr/>
        </p:nvSpPr>
        <p:spPr>
          <a:xfrm flipH="1">
            <a:off x="3837194" y="4059424"/>
            <a:ext cx="419225" cy="572706"/>
          </a:xfrm>
          <a:custGeom>
            <a:avLst/>
            <a:gdLst/>
            <a:ahLst/>
            <a:cxnLst/>
            <a:rect l="l" t="t" r="r" b="b"/>
            <a:pathLst>
              <a:path w="21685" h="29624" extrusionOk="0">
                <a:moveTo>
                  <a:pt x="2926" y="0"/>
                </a:moveTo>
                <a:cubicBezTo>
                  <a:pt x="2543" y="0"/>
                  <a:pt x="2202" y="204"/>
                  <a:pt x="2009" y="397"/>
                </a:cubicBezTo>
                <a:cubicBezTo>
                  <a:pt x="0" y="2406"/>
                  <a:pt x="3424" y="4392"/>
                  <a:pt x="4292" y="5830"/>
                </a:cubicBezTo>
                <a:cubicBezTo>
                  <a:pt x="4862" y="7245"/>
                  <a:pt x="4292" y="8957"/>
                  <a:pt x="3995" y="10395"/>
                </a:cubicBezTo>
                <a:cubicBezTo>
                  <a:pt x="3995" y="11810"/>
                  <a:pt x="4292" y="13248"/>
                  <a:pt x="5707" y="14093"/>
                </a:cubicBezTo>
                <a:cubicBezTo>
                  <a:pt x="6574" y="14663"/>
                  <a:pt x="7419" y="15234"/>
                  <a:pt x="7989" y="16101"/>
                </a:cubicBezTo>
                <a:cubicBezTo>
                  <a:pt x="8857" y="17243"/>
                  <a:pt x="9131" y="18658"/>
                  <a:pt x="9131" y="20096"/>
                </a:cubicBezTo>
                <a:cubicBezTo>
                  <a:pt x="8857" y="21237"/>
                  <a:pt x="8560" y="22652"/>
                  <a:pt x="8560" y="24090"/>
                </a:cubicBezTo>
                <a:cubicBezTo>
                  <a:pt x="8560" y="24935"/>
                  <a:pt x="8560" y="26373"/>
                  <a:pt x="9427" y="27217"/>
                </a:cubicBezTo>
                <a:lnTo>
                  <a:pt x="9427" y="27514"/>
                </a:lnTo>
                <a:cubicBezTo>
                  <a:pt x="10272" y="28358"/>
                  <a:pt x="11413" y="28929"/>
                  <a:pt x="12280" y="29500"/>
                </a:cubicBezTo>
                <a:cubicBezTo>
                  <a:pt x="12530" y="29587"/>
                  <a:pt x="12831" y="29623"/>
                  <a:pt x="13153" y="29623"/>
                </a:cubicBezTo>
                <a:cubicBezTo>
                  <a:pt x="13922" y="29623"/>
                  <a:pt x="14812" y="29419"/>
                  <a:pt x="15408" y="29226"/>
                </a:cubicBezTo>
                <a:cubicBezTo>
                  <a:pt x="17416" y="28655"/>
                  <a:pt x="19402" y="27217"/>
                  <a:pt x="20269" y="25231"/>
                </a:cubicBezTo>
                <a:cubicBezTo>
                  <a:pt x="21684" y="22081"/>
                  <a:pt x="20543" y="18087"/>
                  <a:pt x="17690" y="16101"/>
                </a:cubicBezTo>
                <a:cubicBezTo>
                  <a:pt x="16846" y="15531"/>
                  <a:pt x="15978" y="15234"/>
                  <a:pt x="15408" y="14389"/>
                </a:cubicBezTo>
                <a:cubicBezTo>
                  <a:pt x="14266" y="13248"/>
                  <a:pt x="13992" y="10966"/>
                  <a:pt x="13422" y="9528"/>
                </a:cubicBezTo>
                <a:cubicBezTo>
                  <a:pt x="11413" y="5259"/>
                  <a:pt x="7715" y="7245"/>
                  <a:pt x="6277" y="4689"/>
                </a:cubicBezTo>
                <a:cubicBezTo>
                  <a:pt x="5707" y="3547"/>
                  <a:pt x="5433" y="2680"/>
                  <a:pt x="5136" y="1539"/>
                </a:cubicBezTo>
                <a:cubicBezTo>
                  <a:pt x="4862" y="968"/>
                  <a:pt x="4292" y="124"/>
                  <a:pt x="3424" y="124"/>
                </a:cubicBezTo>
                <a:cubicBezTo>
                  <a:pt x="3256" y="36"/>
                  <a:pt x="3087" y="0"/>
                  <a:pt x="2926" y="0"/>
                </a:cubicBezTo>
                <a:close/>
              </a:path>
            </a:pathLst>
          </a:custGeom>
          <a:solidFill>
            <a:srgbClr val="B6C7DC"/>
          </a:solidFill>
          <a:ln>
            <a:noFill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20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6"/>
          <p:cNvSpPr/>
          <p:nvPr/>
        </p:nvSpPr>
        <p:spPr>
          <a:xfrm>
            <a:off x="1961363" y="2892385"/>
            <a:ext cx="1952400" cy="545983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6"/>
          <p:cNvSpPr/>
          <p:nvPr/>
        </p:nvSpPr>
        <p:spPr>
          <a:xfrm>
            <a:off x="5245425" y="2967742"/>
            <a:ext cx="1952400" cy="467457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Автори</a:t>
            </a:r>
            <a:endParaRPr dirty="0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322" y="1860120"/>
            <a:ext cx="1311462" cy="1032265"/>
          </a:xfrm>
          <a:prstGeom prst="rect">
            <a:avLst/>
          </a:prstGeom>
        </p:spPr>
      </p:pic>
      <p:sp>
        <p:nvSpPr>
          <p:cNvPr id="793" name="Google Shape;793;p46"/>
          <p:cNvSpPr txBox="1">
            <a:spLocks noGrp="1"/>
          </p:cNvSpPr>
          <p:nvPr>
            <p:ph type="title" idx="2"/>
          </p:nvPr>
        </p:nvSpPr>
        <p:spPr>
          <a:xfrm>
            <a:off x="2123450" y="2974445"/>
            <a:ext cx="1596600" cy="42509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400" dirty="0" smtClean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Деница Рашкова</a:t>
            </a:r>
            <a:endParaRPr sz="1400" dirty="0">
              <a:solidFill>
                <a:srgbClr val="60618E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94" name="Google Shape;794;p46"/>
          <p:cNvSpPr txBox="1">
            <a:spLocks noGrp="1"/>
          </p:cNvSpPr>
          <p:nvPr>
            <p:ph type="title" idx="3"/>
          </p:nvPr>
        </p:nvSpPr>
        <p:spPr>
          <a:xfrm>
            <a:off x="5423325" y="3065630"/>
            <a:ext cx="1596600" cy="27168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4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Здравко Христов</a:t>
            </a:r>
            <a:endParaRPr sz="1400" dirty="0">
              <a:solidFill>
                <a:srgbClr val="60618E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95" name="Google Shape;795;p46"/>
          <p:cNvSpPr txBox="1">
            <a:spLocks noGrp="1"/>
          </p:cNvSpPr>
          <p:nvPr>
            <p:ph type="subTitle" idx="1"/>
          </p:nvPr>
        </p:nvSpPr>
        <p:spPr>
          <a:xfrm>
            <a:off x="5160527" y="3425536"/>
            <a:ext cx="2122200" cy="101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front</a:t>
            </a:r>
            <a:r>
              <a:rPr lang="ru-RU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</a:t>
            </a:r>
            <a:r>
              <a:rPr lang="en-US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end</a:t>
            </a:r>
            <a:r>
              <a:rPr lang="bg-BG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програмист, отговорник за </a:t>
            </a:r>
            <a:r>
              <a:rPr lang="en-US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React </a:t>
            </a:r>
            <a:r>
              <a:rPr lang="bg-BG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компонентите, </a:t>
            </a:r>
            <a:r>
              <a:rPr lang="en-US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JavaScript </a:t>
            </a:r>
            <a:r>
              <a:rPr lang="bg-BG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анимациите</a:t>
            </a:r>
            <a:endParaRPr sz="1200" dirty="0">
              <a:solidFill>
                <a:srgbClr val="60618E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16" name="Картина 1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123" y="1844067"/>
            <a:ext cx="1365004" cy="1074408"/>
          </a:xfrm>
          <a:prstGeom prst="rect">
            <a:avLst/>
          </a:prstGeom>
        </p:spPr>
      </p:pic>
      <p:sp>
        <p:nvSpPr>
          <p:cNvPr id="796" name="Google Shape;796;p46"/>
          <p:cNvSpPr txBox="1">
            <a:spLocks noGrp="1"/>
          </p:cNvSpPr>
          <p:nvPr>
            <p:ph type="subTitle" idx="4"/>
          </p:nvPr>
        </p:nvSpPr>
        <p:spPr>
          <a:xfrm>
            <a:off x="1860602" y="3425536"/>
            <a:ext cx="2122200" cy="101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дизайнер, </a:t>
            </a:r>
            <a:r>
              <a:rPr lang="ru-RU" sz="1200" dirty="0" err="1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back-end</a:t>
            </a:r>
            <a:r>
              <a:rPr lang="ru-RU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200" dirty="0" err="1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програмист</a:t>
            </a:r>
            <a:r>
              <a:rPr lang="ru-RU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sz="1200" dirty="0" err="1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отговорник</a:t>
            </a:r>
            <a:r>
              <a:rPr lang="ru-RU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за </a:t>
            </a:r>
            <a:r>
              <a:rPr lang="ru-RU" sz="1200" dirty="0" err="1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Laravel</a:t>
            </a:r>
            <a:r>
              <a:rPr lang="ru-RU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200" dirty="0" err="1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логиката</a:t>
            </a:r>
            <a:r>
              <a:rPr lang="ru-RU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и </a:t>
            </a:r>
            <a:r>
              <a:rPr lang="ru-RU" sz="1200" dirty="0" err="1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базите</a:t>
            </a:r>
            <a:r>
              <a:rPr lang="ru-RU" sz="1200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200" dirty="0" err="1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данни</a:t>
            </a:r>
            <a:endParaRPr sz="1200" dirty="0">
              <a:solidFill>
                <a:srgbClr val="60618E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805" name="Google Shape;805;p46"/>
          <p:cNvGrpSpPr/>
          <p:nvPr/>
        </p:nvGrpSpPr>
        <p:grpSpPr>
          <a:xfrm>
            <a:off x="1933163" y="1595941"/>
            <a:ext cx="2008800" cy="146100"/>
            <a:chOff x="847125" y="3296850"/>
            <a:chExt cx="2008800" cy="146100"/>
          </a:xfrm>
        </p:grpSpPr>
        <p:sp>
          <p:nvSpPr>
            <p:cNvPr id="806" name="Google Shape;806;p46"/>
            <p:cNvSpPr/>
            <p:nvPr/>
          </p:nvSpPr>
          <p:spPr>
            <a:xfrm>
              <a:off x="847125" y="3296850"/>
              <a:ext cx="2008800" cy="1461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7" name="Google Shape;807;p46"/>
            <p:cNvGrpSpPr/>
            <p:nvPr/>
          </p:nvGrpSpPr>
          <p:grpSpPr>
            <a:xfrm rot="10800000" flipH="1">
              <a:off x="878209" y="3322949"/>
              <a:ext cx="429322" cy="93999"/>
              <a:chOff x="5795037" y="809024"/>
              <a:chExt cx="431653" cy="94500"/>
            </a:xfrm>
          </p:grpSpPr>
          <p:sp>
            <p:nvSpPr>
              <p:cNvPr id="808" name="Google Shape;808;p46"/>
              <p:cNvSpPr/>
              <p:nvPr/>
            </p:nvSpPr>
            <p:spPr>
              <a:xfrm>
                <a:off x="5795037" y="809024"/>
                <a:ext cx="94500" cy="94500"/>
              </a:xfrm>
              <a:prstGeom prst="ellipse">
                <a:avLst/>
              </a:prstGeom>
              <a:solidFill>
                <a:srgbClr val="B787AC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6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B6C7DC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6"/>
              <p:cNvSpPr/>
              <p:nvPr/>
            </p:nvSpPr>
            <p:spPr>
              <a:xfrm>
                <a:off x="6132190" y="809024"/>
                <a:ext cx="94500" cy="94500"/>
              </a:xfrm>
              <a:prstGeom prst="ellipse">
                <a:avLst/>
              </a:prstGeom>
              <a:solidFill>
                <a:srgbClr val="FBCDCD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1" name="Google Shape;811;p46"/>
          <p:cNvGrpSpPr/>
          <p:nvPr/>
        </p:nvGrpSpPr>
        <p:grpSpPr>
          <a:xfrm>
            <a:off x="5217213" y="1595941"/>
            <a:ext cx="2008800" cy="146100"/>
            <a:chOff x="847125" y="3296850"/>
            <a:chExt cx="2008800" cy="146100"/>
          </a:xfrm>
        </p:grpSpPr>
        <p:sp>
          <p:nvSpPr>
            <p:cNvPr id="812" name="Google Shape;812;p46"/>
            <p:cNvSpPr/>
            <p:nvPr/>
          </p:nvSpPr>
          <p:spPr>
            <a:xfrm>
              <a:off x="847125" y="3296850"/>
              <a:ext cx="2008800" cy="1461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3" name="Google Shape;813;p46"/>
            <p:cNvGrpSpPr/>
            <p:nvPr/>
          </p:nvGrpSpPr>
          <p:grpSpPr>
            <a:xfrm rot="10800000" flipH="1">
              <a:off x="878209" y="3322949"/>
              <a:ext cx="429322" cy="93999"/>
              <a:chOff x="5795037" y="809024"/>
              <a:chExt cx="431653" cy="94500"/>
            </a:xfrm>
          </p:grpSpPr>
          <p:sp>
            <p:nvSpPr>
              <p:cNvPr id="814" name="Google Shape;814;p46"/>
              <p:cNvSpPr/>
              <p:nvPr/>
            </p:nvSpPr>
            <p:spPr>
              <a:xfrm>
                <a:off x="5795037" y="809024"/>
                <a:ext cx="94500" cy="94500"/>
              </a:xfrm>
              <a:prstGeom prst="ellipse">
                <a:avLst/>
              </a:prstGeom>
              <a:solidFill>
                <a:srgbClr val="B787AC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6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B6C7DC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6"/>
              <p:cNvSpPr/>
              <p:nvPr/>
            </p:nvSpPr>
            <p:spPr>
              <a:xfrm>
                <a:off x="6132190" y="809024"/>
                <a:ext cx="94500" cy="94500"/>
              </a:xfrm>
              <a:prstGeom prst="ellipse">
                <a:avLst/>
              </a:prstGeom>
              <a:solidFill>
                <a:srgbClr val="FBCDCD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4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2" grpId="0"/>
      <p:bldP spid="793" grpId="0" animBg="1"/>
      <p:bldP spid="794" grpId="0" animBg="1"/>
      <p:bldP spid="795" grpId="0" build="p"/>
      <p:bldP spid="79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Закръглен правоъгълник 59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solidFill>
            <a:srgbClr val="878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61" name="Закръглен правоъгълник 60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gradFill>
            <a:gsLst>
              <a:gs pos="0">
                <a:srgbClr val="243443">
                  <a:alpha val="70000"/>
                </a:srgbClr>
              </a:gs>
              <a:gs pos="23000">
                <a:srgbClr val="2A3E57">
                  <a:alpha val="70000"/>
                </a:srgbClr>
              </a:gs>
              <a:gs pos="64000">
                <a:srgbClr val="66385C">
                  <a:alpha val="70000"/>
                </a:srgbClr>
              </a:gs>
              <a:gs pos="100000">
                <a:srgbClr val="F05555">
                  <a:alpha val="70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grpSp>
        <p:nvGrpSpPr>
          <p:cNvPr id="65" name="Google Shape;582;p41"/>
          <p:cNvGrpSpPr/>
          <p:nvPr/>
        </p:nvGrpSpPr>
        <p:grpSpPr>
          <a:xfrm flipH="1">
            <a:off x="725449" y="1167312"/>
            <a:ext cx="825589" cy="93999"/>
            <a:chOff x="5718423" y="809024"/>
            <a:chExt cx="830071" cy="94500"/>
          </a:xfrm>
        </p:grpSpPr>
        <p:sp>
          <p:nvSpPr>
            <p:cNvPr id="66" name="Google Shape;583;p4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84;p4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85;p4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86;p4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Групиране 116"/>
          <p:cNvGrpSpPr/>
          <p:nvPr/>
        </p:nvGrpSpPr>
        <p:grpSpPr>
          <a:xfrm>
            <a:off x="478287" y="566247"/>
            <a:ext cx="2750820" cy="167640"/>
            <a:chOff x="434500" y="80651"/>
            <a:chExt cx="2750820" cy="167640"/>
          </a:xfrm>
        </p:grpSpPr>
        <p:sp>
          <p:nvSpPr>
            <p:cNvPr id="118" name="Закръглен правоъгълник 117"/>
            <p:cNvSpPr/>
            <p:nvPr/>
          </p:nvSpPr>
          <p:spPr>
            <a:xfrm>
              <a:off x="434500" y="80651"/>
              <a:ext cx="2750820" cy="167640"/>
            </a:xfrm>
            <a:prstGeom prst="roundRect">
              <a:avLst>
                <a:gd name="adj" fmla="val 50000"/>
              </a:avLst>
            </a:prstGeom>
            <a:solidFill>
              <a:srgbClr val="878AAF"/>
            </a:solidFill>
            <a:ln w="9525">
              <a:solidFill>
                <a:srgbClr val="C1C2D5"/>
              </a:solidFill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9" name="Овал 118"/>
            <p:cNvSpPr/>
            <p:nvPr/>
          </p:nvSpPr>
          <p:spPr>
            <a:xfrm>
              <a:off x="560341" y="130116"/>
              <a:ext cx="68711" cy="68711"/>
            </a:xfrm>
            <a:prstGeom prst="ellipse">
              <a:avLst/>
            </a:prstGeom>
            <a:solidFill>
              <a:srgbClr val="B787A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0" name="Овал 119"/>
            <p:cNvSpPr/>
            <p:nvPr/>
          </p:nvSpPr>
          <p:spPr>
            <a:xfrm>
              <a:off x="665525" y="130116"/>
              <a:ext cx="68711" cy="68711"/>
            </a:xfrm>
            <a:prstGeom prst="ellipse">
              <a:avLst/>
            </a:prstGeom>
            <a:solidFill>
              <a:srgbClr val="B6C7D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1" name="Овал 120"/>
            <p:cNvSpPr/>
            <p:nvPr/>
          </p:nvSpPr>
          <p:spPr>
            <a:xfrm>
              <a:off x="785083" y="130116"/>
              <a:ext cx="68711" cy="68711"/>
            </a:xfrm>
            <a:prstGeom prst="ellipse">
              <a:avLst/>
            </a:prstGeom>
            <a:solidFill>
              <a:srgbClr val="FBCD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122" name="Групиране 121"/>
          <p:cNvGrpSpPr/>
          <p:nvPr/>
        </p:nvGrpSpPr>
        <p:grpSpPr>
          <a:xfrm>
            <a:off x="8557839" y="566247"/>
            <a:ext cx="108309" cy="701080"/>
            <a:chOff x="8539149" y="566246"/>
            <a:chExt cx="127000" cy="822065"/>
          </a:xfrm>
        </p:grpSpPr>
        <p:sp>
          <p:nvSpPr>
            <p:cNvPr id="123" name="Овал 122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4" name="Овал 123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5" name="Овал 124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6" name="Овал 125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127" name="Групиране 126"/>
          <p:cNvGrpSpPr/>
          <p:nvPr/>
        </p:nvGrpSpPr>
        <p:grpSpPr>
          <a:xfrm rot="16200000">
            <a:off x="4624576" y="4256391"/>
            <a:ext cx="108309" cy="701080"/>
            <a:chOff x="8539149" y="566246"/>
            <a:chExt cx="127000" cy="822065"/>
          </a:xfrm>
        </p:grpSpPr>
        <p:sp>
          <p:nvSpPr>
            <p:cNvPr id="128" name="Овал 127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9" name="Овал 128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0" name="Овал 129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1" name="Овал 130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714" name="Google Shape;714;p45"/>
          <p:cNvSpPr txBox="1">
            <a:spLocks noGrp="1"/>
          </p:cNvSpPr>
          <p:nvPr>
            <p:ph type="title"/>
          </p:nvPr>
        </p:nvSpPr>
        <p:spPr>
          <a:xfrm>
            <a:off x="719999" y="2114848"/>
            <a:ext cx="3495491" cy="6011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000" dirty="0" smtClean="0"/>
              <a:t>Цел на проекта</a:t>
            </a:r>
            <a:endParaRPr sz="3000" dirty="0"/>
          </a:p>
        </p:txBody>
      </p:sp>
      <p:sp>
        <p:nvSpPr>
          <p:cNvPr id="715" name="Google Shape;715;p45"/>
          <p:cNvSpPr txBox="1">
            <a:spLocks noGrp="1"/>
          </p:cNvSpPr>
          <p:nvPr>
            <p:ph type="subTitle" idx="1"/>
          </p:nvPr>
        </p:nvSpPr>
        <p:spPr>
          <a:xfrm>
            <a:off x="720000" y="2715950"/>
            <a:ext cx="30915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dirty="0" err="1">
                <a:latin typeface="Verdana" panose="020B0604030504040204" pitchFamily="34" charset="0"/>
                <a:ea typeface="Verdana" panose="020B0604030504040204" pitchFamily="34" charset="0"/>
              </a:rPr>
              <a:t>улесняването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 на </a:t>
            </a:r>
            <a:r>
              <a:rPr lang="ru-RU" dirty="0" err="1">
                <a:latin typeface="Verdana" panose="020B0604030504040204" pitchFamily="34" charset="0"/>
                <a:ea typeface="Verdana" panose="020B0604030504040204" pitchFamily="34" charset="0"/>
              </a:rPr>
              <a:t>учителската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 работа в </a:t>
            </a:r>
            <a:r>
              <a:rPr lang="ru-RU" dirty="0" err="1">
                <a:latin typeface="Verdana" panose="020B0604030504040204" pitchFamily="34" charset="0"/>
                <a:ea typeface="Verdana" panose="020B0604030504040204" pitchFamily="34" charset="0"/>
              </a:rPr>
              <a:t>настоящата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 обстановка. 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716" name="Google Shape;716;p45"/>
          <p:cNvGrpSpPr/>
          <p:nvPr/>
        </p:nvGrpSpPr>
        <p:grpSpPr>
          <a:xfrm>
            <a:off x="4374739" y="1425006"/>
            <a:ext cx="4256539" cy="2259874"/>
            <a:chOff x="4374739" y="1425006"/>
            <a:chExt cx="4256539" cy="2259874"/>
          </a:xfrm>
        </p:grpSpPr>
        <p:sp>
          <p:nvSpPr>
            <p:cNvPr id="717" name="Google Shape;717;p45"/>
            <p:cNvSpPr/>
            <p:nvPr/>
          </p:nvSpPr>
          <p:spPr>
            <a:xfrm>
              <a:off x="6905597" y="3112174"/>
              <a:ext cx="419225" cy="572706"/>
            </a:xfrm>
            <a:custGeom>
              <a:avLst/>
              <a:gdLst/>
              <a:ahLst/>
              <a:cxnLst/>
              <a:rect l="l" t="t" r="r" b="b"/>
              <a:pathLst>
                <a:path w="21685" h="29624" extrusionOk="0">
                  <a:moveTo>
                    <a:pt x="2926" y="0"/>
                  </a:moveTo>
                  <a:cubicBezTo>
                    <a:pt x="2543" y="0"/>
                    <a:pt x="2202" y="204"/>
                    <a:pt x="2009" y="397"/>
                  </a:cubicBezTo>
                  <a:cubicBezTo>
                    <a:pt x="0" y="2406"/>
                    <a:pt x="3424" y="4392"/>
                    <a:pt x="4292" y="5830"/>
                  </a:cubicBezTo>
                  <a:cubicBezTo>
                    <a:pt x="4862" y="7245"/>
                    <a:pt x="4292" y="8957"/>
                    <a:pt x="3995" y="10395"/>
                  </a:cubicBezTo>
                  <a:cubicBezTo>
                    <a:pt x="3995" y="11810"/>
                    <a:pt x="4292" y="13248"/>
                    <a:pt x="5707" y="14093"/>
                  </a:cubicBezTo>
                  <a:cubicBezTo>
                    <a:pt x="6574" y="14663"/>
                    <a:pt x="7419" y="15234"/>
                    <a:pt x="7989" y="16101"/>
                  </a:cubicBezTo>
                  <a:cubicBezTo>
                    <a:pt x="8857" y="17243"/>
                    <a:pt x="9131" y="18658"/>
                    <a:pt x="9131" y="20096"/>
                  </a:cubicBezTo>
                  <a:cubicBezTo>
                    <a:pt x="8857" y="21237"/>
                    <a:pt x="8560" y="22652"/>
                    <a:pt x="8560" y="24090"/>
                  </a:cubicBezTo>
                  <a:cubicBezTo>
                    <a:pt x="8560" y="24935"/>
                    <a:pt x="8560" y="26373"/>
                    <a:pt x="9427" y="27217"/>
                  </a:cubicBezTo>
                  <a:lnTo>
                    <a:pt x="9427" y="27514"/>
                  </a:lnTo>
                  <a:cubicBezTo>
                    <a:pt x="10272" y="28358"/>
                    <a:pt x="11413" y="28929"/>
                    <a:pt x="12280" y="29500"/>
                  </a:cubicBezTo>
                  <a:cubicBezTo>
                    <a:pt x="12530" y="29587"/>
                    <a:pt x="12831" y="29623"/>
                    <a:pt x="13153" y="29623"/>
                  </a:cubicBezTo>
                  <a:cubicBezTo>
                    <a:pt x="13922" y="29623"/>
                    <a:pt x="14812" y="29419"/>
                    <a:pt x="15408" y="29226"/>
                  </a:cubicBezTo>
                  <a:cubicBezTo>
                    <a:pt x="17416" y="28655"/>
                    <a:pt x="19402" y="27217"/>
                    <a:pt x="20269" y="25231"/>
                  </a:cubicBezTo>
                  <a:cubicBezTo>
                    <a:pt x="21684" y="22081"/>
                    <a:pt x="20543" y="18087"/>
                    <a:pt x="17690" y="16101"/>
                  </a:cubicBezTo>
                  <a:cubicBezTo>
                    <a:pt x="16846" y="15531"/>
                    <a:pt x="15978" y="15234"/>
                    <a:pt x="15408" y="14389"/>
                  </a:cubicBezTo>
                  <a:cubicBezTo>
                    <a:pt x="14266" y="13248"/>
                    <a:pt x="13992" y="10966"/>
                    <a:pt x="13422" y="9528"/>
                  </a:cubicBezTo>
                  <a:cubicBezTo>
                    <a:pt x="11413" y="5259"/>
                    <a:pt x="7715" y="7245"/>
                    <a:pt x="6277" y="4689"/>
                  </a:cubicBezTo>
                  <a:cubicBezTo>
                    <a:pt x="5707" y="3547"/>
                    <a:pt x="5433" y="2680"/>
                    <a:pt x="5136" y="1539"/>
                  </a:cubicBezTo>
                  <a:cubicBezTo>
                    <a:pt x="4862" y="968"/>
                    <a:pt x="4292" y="124"/>
                    <a:pt x="3424" y="124"/>
                  </a:cubicBezTo>
                  <a:cubicBezTo>
                    <a:pt x="3256" y="36"/>
                    <a:pt x="3087" y="0"/>
                    <a:pt x="2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2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5"/>
            <p:cNvSpPr/>
            <p:nvPr/>
          </p:nvSpPr>
          <p:spPr>
            <a:xfrm flipH="1">
              <a:off x="7687763" y="1908249"/>
              <a:ext cx="943514" cy="1288940"/>
            </a:xfrm>
            <a:custGeom>
              <a:avLst/>
              <a:gdLst/>
              <a:ahLst/>
              <a:cxnLst/>
              <a:rect l="l" t="t" r="r" b="b"/>
              <a:pathLst>
                <a:path w="21685" h="29624" extrusionOk="0">
                  <a:moveTo>
                    <a:pt x="2926" y="0"/>
                  </a:moveTo>
                  <a:cubicBezTo>
                    <a:pt x="2543" y="0"/>
                    <a:pt x="2202" y="204"/>
                    <a:pt x="2009" y="397"/>
                  </a:cubicBezTo>
                  <a:cubicBezTo>
                    <a:pt x="0" y="2406"/>
                    <a:pt x="3424" y="4392"/>
                    <a:pt x="4292" y="5830"/>
                  </a:cubicBezTo>
                  <a:cubicBezTo>
                    <a:pt x="4862" y="7245"/>
                    <a:pt x="4292" y="8957"/>
                    <a:pt x="3995" y="10395"/>
                  </a:cubicBezTo>
                  <a:cubicBezTo>
                    <a:pt x="3995" y="11810"/>
                    <a:pt x="4292" y="13248"/>
                    <a:pt x="5707" y="14093"/>
                  </a:cubicBezTo>
                  <a:cubicBezTo>
                    <a:pt x="6574" y="14663"/>
                    <a:pt x="7419" y="15234"/>
                    <a:pt x="7989" y="16101"/>
                  </a:cubicBezTo>
                  <a:cubicBezTo>
                    <a:pt x="8857" y="17243"/>
                    <a:pt x="9131" y="18658"/>
                    <a:pt x="9131" y="20096"/>
                  </a:cubicBezTo>
                  <a:cubicBezTo>
                    <a:pt x="8857" y="21237"/>
                    <a:pt x="8560" y="22652"/>
                    <a:pt x="8560" y="24090"/>
                  </a:cubicBezTo>
                  <a:cubicBezTo>
                    <a:pt x="8560" y="24935"/>
                    <a:pt x="8560" y="26373"/>
                    <a:pt x="9427" y="27217"/>
                  </a:cubicBezTo>
                  <a:lnTo>
                    <a:pt x="9427" y="27514"/>
                  </a:lnTo>
                  <a:cubicBezTo>
                    <a:pt x="10272" y="28358"/>
                    <a:pt x="11413" y="28929"/>
                    <a:pt x="12280" y="29500"/>
                  </a:cubicBezTo>
                  <a:cubicBezTo>
                    <a:pt x="12530" y="29587"/>
                    <a:pt x="12831" y="29623"/>
                    <a:pt x="13153" y="29623"/>
                  </a:cubicBezTo>
                  <a:cubicBezTo>
                    <a:pt x="13922" y="29623"/>
                    <a:pt x="14812" y="29419"/>
                    <a:pt x="15408" y="29226"/>
                  </a:cubicBezTo>
                  <a:cubicBezTo>
                    <a:pt x="17416" y="28655"/>
                    <a:pt x="19402" y="27217"/>
                    <a:pt x="20269" y="25231"/>
                  </a:cubicBezTo>
                  <a:cubicBezTo>
                    <a:pt x="21684" y="22081"/>
                    <a:pt x="20543" y="18087"/>
                    <a:pt x="17690" y="16101"/>
                  </a:cubicBezTo>
                  <a:cubicBezTo>
                    <a:pt x="16846" y="15531"/>
                    <a:pt x="15978" y="15234"/>
                    <a:pt x="15408" y="14389"/>
                  </a:cubicBezTo>
                  <a:cubicBezTo>
                    <a:pt x="14266" y="13248"/>
                    <a:pt x="13992" y="10966"/>
                    <a:pt x="13422" y="9528"/>
                  </a:cubicBezTo>
                  <a:cubicBezTo>
                    <a:pt x="11413" y="5259"/>
                    <a:pt x="7715" y="7245"/>
                    <a:pt x="6277" y="4689"/>
                  </a:cubicBezTo>
                  <a:cubicBezTo>
                    <a:pt x="5707" y="3547"/>
                    <a:pt x="5433" y="2680"/>
                    <a:pt x="5136" y="1539"/>
                  </a:cubicBezTo>
                  <a:cubicBezTo>
                    <a:pt x="4862" y="968"/>
                    <a:pt x="4292" y="124"/>
                    <a:pt x="3424" y="124"/>
                  </a:cubicBezTo>
                  <a:cubicBezTo>
                    <a:pt x="3256" y="36"/>
                    <a:pt x="3087" y="0"/>
                    <a:pt x="2926" y="0"/>
                  </a:cubicBezTo>
                  <a:close/>
                </a:path>
              </a:pathLst>
            </a:custGeom>
            <a:solidFill>
              <a:srgbClr val="58689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2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9" name="Google Shape;719;p45"/>
            <p:cNvGrpSpPr/>
            <p:nvPr/>
          </p:nvGrpSpPr>
          <p:grpSpPr>
            <a:xfrm>
              <a:off x="4851597" y="1425006"/>
              <a:ext cx="1542900" cy="316800"/>
              <a:chOff x="4801222" y="1142831"/>
              <a:chExt cx="1542900" cy="316800"/>
            </a:xfrm>
          </p:grpSpPr>
          <p:sp>
            <p:nvSpPr>
              <p:cNvPr id="720" name="Google Shape;720;p45"/>
              <p:cNvSpPr/>
              <p:nvPr/>
            </p:nvSpPr>
            <p:spPr>
              <a:xfrm>
                <a:off x="4801222" y="1142831"/>
                <a:ext cx="1542900" cy="316800"/>
              </a:xfrm>
              <a:prstGeom prst="roundRect">
                <a:avLst>
                  <a:gd name="adj" fmla="val 16667"/>
                </a:avLst>
              </a:prstGeom>
              <a:solidFill>
                <a:srgbClr val="8F94C3"/>
              </a:solidFill>
              <a:ln>
                <a:noFill/>
              </a:ln>
              <a:effectLst>
                <a:outerShdw blurRad="185738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45"/>
              <p:cNvSpPr/>
              <p:nvPr/>
            </p:nvSpPr>
            <p:spPr>
              <a:xfrm>
                <a:off x="5161905" y="1239184"/>
                <a:ext cx="604800" cy="351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45"/>
              <p:cNvSpPr/>
              <p:nvPr/>
            </p:nvSpPr>
            <p:spPr>
              <a:xfrm>
                <a:off x="5810078" y="1239184"/>
                <a:ext cx="442500" cy="351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45"/>
              <p:cNvSpPr/>
              <p:nvPr/>
            </p:nvSpPr>
            <p:spPr>
              <a:xfrm>
                <a:off x="5161905" y="1344867"/>
                <a:ext cx="274800" cy="351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45"/>
              <p:cNvSpPr/>
              <p:nvPr/>
            </p:nvSpPr>
            <p:spPr>
              <a:xfrm>
                <a:off x="4858914" y="1184993"/>
                <a:ext cx="232500" cy="232500"/>
              </a:xfrm>
              <a:prstGeom prst="ellipse">
                <a:avLst/>
              </a:prstGeom>
              <a:solidFill>
                <a:srgbClr val="58689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5" name="Google Shape;725;p45"/>
            <p:cNvSpPr/>
            <p:nvPr/>
          </p:nvSpPr>
          <p:spPr>
            <a:xfrm>
              <a:off x="6517358" y="1636165"/>
              <a:ext cx="521400" cy="105600"/>
            </a:xfrm>
            <a:prstGeom prst="roundRect">
              <a:avLst>
                <a:gd name="adj" fmla="val 42298"/>
              </a:avLst>
            </a:prstGeom>
            <a:solidFill>
              <a:srgbClr val="E6929A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5"/>
            <p:cNvSpPr/>
            <p:nvPr/>
          </p:nvSpPr>
          <p:spPr>
            <a:xfrm>
              <a:off x="4374739" y="2773665"/>
              <a:ext cx="394500" cy="274800"/>
            </a:xfrm>
            <a:prstGeom prst="wedgeRoundRectCallout">
              <a:avLst>
                <a:gd name="adj1" fmla="val -17374"/>
                <a:gd name="adj2" fmla="val 73101"/>
                <a:gd name="adj3" fmla="val 0"/>
              </a:avLst>
            </a:prstGeom>
            <a:solidFill>
              <a:srgbClr val="58689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7" name="Google Shape;727;p45"/>
            <p:cNvGrpSpPr/>
            <p:nvPr/>
          </p:nvGrpSpPr>
          <p:grpSpPr>
            <a:xfrm>
              <a:off x="5386483" y="2396195"/>
              <a:ext cx="801000" cy="801000"/>
              <a:chOff x="5372267" y="434783"/>
              <a:chExt cx="801000" cy="801000"/>
            </a:xfrm>
          </p:grpSpPr>
          <p:sp>
            <p:nvSpPr>
              <p:cNvPr id="728" name="Google Shape;728;p45"/>
              <p:cNvSpPr/>
              <p:nvPr/>
            </p:nvSpPr>
            <p:spPr>
              <a:xfrm>
                <a:off x="5372267" y="434783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485775" dist="114300" dir="2940000" algn="bl" rotWithShape="0">
                  <a:schemeClr val="dk1">
                    <a:alpha val="6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45"/>
              <p:cNvSpPr/>
              <p:nvPr/>
            </p:nvSpPr>
            <p:spPr>
              <a:xfrm rot="10800000" flipH="1">
                <a:off x="5372267" y="434783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586896"/>
              </a:solidFill>
              <a:ln>
                <a:noFill/>
              </a:ln>
              <a:effectLst>
                <a:outerShdw blurRad="485775" dist="114300" dir="2940000" algn="bl" rotWithShape="0">
                  <a:schemeClr val="dk1">
                    <a:alpha val="6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0" name="Google Shape;730;p45"/>
            <p:cNvGrpSpPr/>
            <p:nvPr/>
          </p:nvGrpSpPr>
          <p:grpSpPr>
            <a:xfrm>
              <a:off x="4785772" y="2647318"/>
              <a:ext cx="739744" cy="1028624"/>
              <a:chOff x="8161500" y="2897475"/>
              <a:chExt cx="1020900" cy="1419575"/>
            </a:xfrm>
          </p:grpSpPr>
          <p:sp>
            <p:nvSpPr>
              <p:cNvPr id="731" name="Google Shape;731;p45"/>
              <p:cNvSpPr/>
              <p:nvPr/>
            </p:nvSpPr>
            <p:spPr>
              <a:xfrm>
                <a:off x="8424000" y="2897475"/>
                <a:ext cx="758400" cy="758400"/>
              </a:xfrm>
              <a:prstGeom prst="ellipse">
                <a:avLst/>
              </a:prstGeom>
              <a:solidFill>
                <a:srgbClr val="5E6F90"/>
              </a:solidFill>
              <a:ln>
                <a:noFill/>
              </a:ln>
              <a:effectLst>
                <a:outerShdw blurRad="214313" dist="19050" dir="5400000" algn="bl" rotWithShape="0">
                  <a:schemeClr val="dk1">
                    <a:alpha val="3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45"/>
              <p:cNvSpPr/>
              <p:nvPr/>
            </p:nvSpPr>
            <p:spPr>
              <a:xfrm>
                <a:off x="8877600" y="3669350"/>
                <a:ext cx="138900" cy="138900"/>
              </a:xfrm>
              <a:prstGeom prst="ellipse">
                <a:avLst/>
              </a:prstGeom>
              <a:solidFill>
                <a:srgbClr val="5E6F90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3" name="Google Shape;733;p45"/>
              <p:cNvGrpSpPr/>
              <p:nvPr/>
            </p:nvGrpSpPr>
            <p:grpSpPr>
              <a:xfrm>
                <a:off x="8662225" y="3048175"/>
                <a:ext cx="281950" cy="894600"/>
                <a:chOff x="9961275" y="3048175"/>
                <a:chExt cx="281950" cy="894600"/>
              </a:xfrm>
            </p:grpSpPr>
            <p:cxnSp>
              <p:nvCxnSpPr>
                <p:cNvPr id="734" name="Google Shape;734;p45"/>
                <p:cNvCxnSpPr/>
                <p:nvPr/>
              </p:nvCxnSpPr>
              <p:spPr>
                <a:xfrm>
                  <a:off x="10097400" y="3048175"/>
                  <a:ext cx="0" cy="894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19050" dir="5400000" algn="bl" rotWithShape="0">
                    <a:schemeClr val="dk1">
                      <a:alpha val="28000"/>
                    </a:schemeClr>
                  </a:outerShdw>
                </a:effectLst>
              </p:spPr>
            </p:cxnSp>
            <p:cxnSp>
              <p:nvCxnSpPr>
                <p:cNvPr id="735" name="Google Shape;735;p45"/>
                <p:cNvCxnSpPr/>
                <p:nvPr/>
              </p:nvCxnSpPr>
              <p:spPr>
                <a:xfrm>
                  <a:off x="9961275" y="3354450"/>
                  <a:ext cx="131400" cy="1314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19050" dir="5400000" algn="bl" rotWithShape="0">
                    <a:schemeClr val="dk1">
                      <a:alpha val="28000"/>
                    </a:schemeClr>
                  </a:outerShdw>
                </a:effectLst>
              </p:spPr>
            </p:cxnSp>
            <p:cxnSp>
              <p:nvCxnSpPr>
                <p:cNvPr id="736" name="Google Shape;736;p45"/>
                <p:cNvCxnSpPr/>
                <p:nvPr/>
              </p:nvCxnSpPr>
              <p:spPr>
                <a:xfrm flipH="1">
                  <a:off x="10102175" y="3150275"/>
                  <a:ext cx="111900" cy="1119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19050" dir="5400000" algn="bl" rotWithShape="0">
                    <a:schemeClr val="dk1">
                      <a:alpha val="28000"/>
                    </a:schemeClr>
                  </a:outerShdw>
                </a:effectLst>
              </p:spPr>
            </p:cxnSp>
            <p:cxnSp>
              <p:nvCxnSpPr>
                <p:cNvPr id="737" name="Google Shape;737;p45"/>
                <p:cNvCxnSpPr/>
                <p:nvPr/>
              </p:nvCxnSpPr>
              <p:spPr>
                <a:xfrm flipH="1">
                  <a:off x="10092625" y="3753100"/>
                  <a:ext cx="150600" cy="150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19050" dir="5400000" algn="bl" rotWithShape="0">
                    <a:schemeClr val="dk1">
                      <a:alpha val="28000"/>
                    </a:schemeClr>
                  </a:outerShdw>
                </a:effectLst>
              </p:spPr>
            </p:cxnSp>
          </p:grpSp>
          <p:sp>
            <p:nvSpPr>
              <p:cNvPr id="738" name="Google Shape;738;p45"/>
              <p:cNvSpPr/>
              <p:nvPr/>
            </p:nvSpPr>
            <p:spPr>
              <a:xfrm>
                <a:off x="8586863" y="3937850"/>
                <a:ext cx="432675" cy="379200"/>
              </a:xfrm>
              <a:custGeom>
                <a:avLst/>
                <a:gdLst/>
                <a:ahLst/>
                <a:cxnLst/>
                <a:rect l="l" t="t" r="r" b="b"/>
                <a:pathLst>
                  <a:path w="17307" h="15168" extrusionOk="0">
                    <a:moveTo>
                      <a:pt x="0" y="0"/>
                    </a:moveTo>
                    <a:lnTo>
                      <a:pt x="17307" y="0"/>
                    </a:lnTo>
                    <a:lnTo>
                      <a:pt x="15362" y="15168"/>
                    </a:lnTo>
                    <a:lnTo>
                      <a:pt x="1556" y="151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  <a:effectLst>
                <a:outerShdw blurRad="328613" dist="19050" dir="5400000" algn="bl" rotWithShape="0">
                  <a:schemeClr val="dk1">
                    <a:alpha val="24000"/>
                  </a:schemeClr>
                </a:outerShdw>
              </a:effectLst>
            </p:spPr>
          </p:sp>
          <p:grpSp>
            <p:nvGrpSpPr>
              <p:cNvPr id="739" name="Google Shape;739;p45"/>
              <p:cNvGrpSpPr/>
              <p:nvPr/>
            </p:nvGrpSpPr>
            <p:grpSpPr>
              <a:xfrm>
                <a:off x="8161500" y="3500302"/>
                <a:ext cx="525000" cy="298200"/>
                <a:chOff x="10048800" y="3500302"/>
                <a:chExt cx="525000" cy="298200"/>
              </a:xfrm>
            </p:grpSpPr>
            <p:sp>
              <p:nvSpPr>
                <p:cNvPr id="740" name="Google Shape;740;p45"/>
                <p:cNvSpPr/>
                <p:nvPr/>
              </p:nvSpPr>
              <p:spPr>
                <a:xfrm>
                  <a:off x="10048800" y="3500302"/>
                  <a:ext cx="525000" cy="298200"/>
                </a:xfrm>
                <a:prstGeom prst="wedgeRoundRectCallout">
                  <a:avLst>
                    <a:gd name="adj1" fmla="val 31681"/>
                    <a:gd name="adj2" fmla="val 70641"/>
                    <a:gd name="adj3" fmla="val 0"/>
                  </a:avLst>
                </a:prstGeom>
                <a:solidFill>
                  <a:srgbClr val="8F94C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41;p45"/>
                <p:cNvSpPr/>
                <p:nvPr/>
              </p:nvSpPr>
              <p:spPr>
                <a:xfrm>
                  <a:off x="10111975" y="3601931"/>
                  <a:ext cx="78600" cy="78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42;p45"/>
                <p:cNvSpPr/>
                <p:nvPr/>
              </p:nvSpPr>
              <p:spPr>
                <a:xfrm>
                  <a:off x="10271953" y="3601931"/>
                  <a:ext cx="78600" cy="78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45"/>
                <p:cNvSpPr/>
                <p:nvPr/>
              </p:nvSpPr>
              <p:spPr>
                <a:xfrm>
                  <a:off x="10431932" y="3601931"/>
                  <a:ext cx="78600" cy="78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44" name="Google Shape;744;p45"/>
            <p:cNvSpPr/>
            <p:nvPr/>
          </p:nvSpPr>
          <p:spPr>
            <a:xfrm>
              <a:off x="8032619" y="3271615"/>
              <a:ext cx="253800" cy="253800"/>
            </a:xfrm>
            <a:prstGeom prst="ellipse">
              <a:avLst/>
            </a:prstGeom>
            <a:solidFill>
              <a:srgbClr val="586896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5"/>
            <p:cNvSpPr/>
            <p:nvPr/>
          </p:nvSpPr>
          <p:spPr>
            <a:xfrm>
              <a:off x="5386471" y="2095984"/>
              <a:ext cx="197100" cy="197100"/>
            </a:xfrm>
            <a:prstGeom prst="ellipse">
              <a:avLst/>
            </a:prstGeom>
            <a:solidFill>
              <a:srgbClr val="586896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6" name="Google Shape;746;p45"/>
            <p:cNvGrpSpPr/>
            <p:nvPr/>
          </p:nvGrpSpPr>
          <p:grpSpPr>
            <a:xfrm>
              <a:off x="4408235" y="1688223"/>
              <a:ext cx="3745392" cy="1987726"/>
              <a:chOff x="2442475" y="1834625"/>
              <a:chExt cx="3131075" cy="1661700"/>
            </a:xfrm>
          </p:grpSpPr>
          <p:sp>
            <p:nvSpPr>
              <p:cNvPr id="747" name="Google Shape;747;p45"/>
              <p:cNvSpPr/>
              <p:nvPr/>
            </p:nvSpPr>
            <p:spPr>
              <a:xfrm>
                <a:off x="2442475" y="1941350"/>
                <a:ext cx="2724775" cy="107300"/>
              </a:xfrm>
              <a:custGeom>
                <a:avLst/>
                <a:gdLst/>
                <a:ahLst/>
                <a:cxnLst/>
                <a:rect l="l" t="t" r="r" b="b"/>
                <a:pathLst>
                  <a:path w="108991" h="4292" extrusionOk="0">
                    <a:moveTo>
                      <a:pt x="2283" y="0"/>
                    </a:moveTo>
                    <a:cubicBezTo>
                      <a:pt x="1141" y="0"/>
                      <a:pt x="0" y="867"/>
                      <a:pt x="0" y="2009"/>
                    </a:cubicBezTo>
                    <a:cubicBezTo>
                      <a:pt x="0" y="3424"/>
                      <a:pt x="1141" y="4291"/>
                      <a:pt x="2283" y="4291"/>
                    </a:cubicBezTo>
                    <a:lnTo>
                      <a:pt x="106982" y="4291"/>
                    </a:lnTo>
                    <a:cubicBezTo>
                      <a:pt x="108124" y="4291"/>
                      <a:pt x="108991" y="3424"/>
                      <a:pt x="108991" y="2009"/>
                    </a:cubicBezTo>
                    <a:cubicBezTo>
                      <a:pt x="108991" y="867"/>
                      <a:pt x="108124" y="0"/>
                      <a:pt x="1069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45"/>
              <p:cNvSpPr/>
              <p:nvPr/>
            </p:nvSpPr>
            <p:spPr>
              <a:xfrm>
                <a:off x="2442475" y="1834625"/>
                <a:ext cx="42825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713" extrusionOk="0">
                    <a:moveTo>
                      <a:pt x="845" y="1"/>
                    </a:moveTo>
                    <a:cubicBezTo>
                      <a:pt x="274" y="1"/>
                      <a:pt x="0" y="275"/>
                      <a:pt x="0" y="845"/>
                    </a:cubicBezTo>
                    <a:cubicBezTo>
                      <a:pt x="0" y="1416"/>
                      <a:pt x="274" y="1713"/>
                      <a:pt x="845" y="1713"/>
                    </a:cubicBezTo>
                    <a:cubicBezTo>
                      <a:pt x="1415" y="1713"/>
                      <a:pt x="1712" y="1416"/>
                      <a:pt x="1712" y="845"/>
                    </a:cubicBezTo>
                    <a:cubicBezTo>
                      <a:pt x="1712" y="275"/>
                      <a:pt x="1415" y="1"/>
                      <a:pt x="8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45"/>
              <p:cNvSpPr/>
              <p:nvPr/>
            </p:nvSpPr>
            <p:spPr>
              <a:xfrm>
                <a:off x="2534900" y="1834625"/>
                <a:ext cx="50250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1713" extrusionOk="0">
                    <a:moveTo>
                      <a:pt x="868" y="1"/>
                    </a:moveTo>
                    <a:cubicBezTo>
                      <a:pt x="571" y="1"/>
                      <a:pt x="1" y="275"/>
                      <a:pt x="1" y="845"/>
                    </a:cubicBezTo>
                    <a:cubicBezTo>
                      <a:pt x="1" y="1416"/>
                      <a:pt x="571" y="1713"/>
                      <a:pt x="868" y="1713"/>
                    </a:cubicBezTo>
                    <a:cubicBezTo>
                      <a:pt x="1439" y="1713"/>
                      <a:pt x="2009" y="1416"/>
                      <a:pt x="2009" y="845"/>
                    </a:cubicBezTo>
                    <a:cubicBezTo>
                      <a:pt x="2009" y="275"/>
                      <a:pt x="1439" y="1"/>
                      <a:pt x="8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45"/>
              <p:cNvSpPr/>
              <p:nvPr/>
            </p:nvSpPr>
            <p:spPr>
              <a:xfrm>
                <a:off x="2627925" y="1834625"/>
                <a:ext cx="49675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713" extrusionOk="0">
                    <a:moveTo>
                      <a:pt x="1142" y="1"/>
                    </a:moveTo>
                    <a:cubicBezTo>
                      <a:pt x="571" y="1"/>
                      <a:pt x="0" y="275"/>
                      <a:pt x="0" y="845"/>
                    </a:cubicBezTo>
                    <a:cubicBezTo>
                      <a:pt x="0" y="1416"/>
                      <a:pt x="571" y="1713"/>
                      <a:pt x="1142" y="1713"/>
                    </a:cubicBezTo>
                    <a:cubicBezTo>
                      <a:pt x="1712" y="1713"/>
                      <a:pt x="1986" y="1416"/>
                      <a:pt x="1986" y="845"/>
                    </a:cubicBezTo>
                    <a:cubicBezTo>
                      <a:pt x="1986" y="275"/>
                      <a:pt x="1712" y="1"/>
                      <a:pt x="11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45"/>
              <p:cNvSpPr/>
              <p:nvPr/>
            </p:nvSpPr>
            <p:spPr>
              <a:xfrm>
                <a:off x="4646250" y="2191275"/>
                <a:ext cx="927300" cy="1305050"/>
              </a:xfrm>
              <a:custGeom>
                <a:avLst/>
                <a:gdLst/>
                <a:ahLst/>
                <a:cxnLst/>
                <a:rect l="l" t="t" r="r" b="b"/>
                <a:pathLst>
                  <a:path w="37092" h="52202" extrusionOk="0">
                    <a:moveTo>
                      <a:pt x="1142" y="1"/>
                    </a:moveTo>
                    <a:cubicBezTo>
                      <a:pt x="571" y="1"/>
                      <a:pt x="0" y="571"/>
                      <a:pt x="0" y="1142"/>
                    </a:cubicBezTo>
                    <a:lnTo>
                      <a:pt x="0" y="51061"/>
                    </a:lnTo>
                    <a:cubicBezTo>
                      <a:pt x="0" y="51631"/>
                      <a:pt x="571" y="52202"/>
                      <a:pt x="1142" y="52202"/>
                    </a:cubicBezTo>
                    <a:lnTo>
                      <a:pt x="35950" y="52202"/>
                    </a:lnTo>
                    <a:cubicBezTo>
                      <a:pt x="36818" y="52202"/>
                      <a:pt x="37092" y="51631"/>
                      <a:pt x="37092" y="51061"/>
                    </a:cubicBezTo>
                    <a:lnTo>
                      <a:pt x="37092" y="1142"/>
                    </a:lnTo>
                    <a:cubicBezTo>
                      <a:pt x="37092" y="571"/>
                      <a:pt x="36818" y="1"/>
                      <a:pt x="359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5"/>
              <p:cNvSpPr/>
              <p:nvPr/>
            </p:nvSpPr>
            <p:spPr>
              <a:xfrm>
                <a:off x="4703325" y="2297975"/>
                <a:ext cx="50225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713" extrusionOk="0">
                    <a:moveTo>
                      <a:pt x="1141" y="1"/>
                    </a:moveTo>
                    <a:cubicBezTo>
                      <a:pt x="571" y="1"/>
                      <a:pt x="0" y="298"/>
                      <a:pt x="0" y="868"/>
                    </a:cubicBezTo>
                    <a:cubicBezTo>
                      <a:pt x="0" y="1439"/>
                      <a:pt x="571" y="1713"/>
                      <a:pt x="1141" y="1713"/>
                    </a:cubicBezTo>
                    <a:cubicBezTo>
                      <a:pt x="1712" y="1713"/>
                      <a:pt x="2009" y="1439"/>
                      <a:pt x="2009" y="868"/>
                    </a:cubicBezTo>
                    <a:cubicBezTo>
                      <a:pt x="2009" y="298"/>
                      <a:pt x="1712" y="1"/>
                      <a:pt x="1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5"/>
              <p:cNvSpPr/>
              <p:nvPr/>
            </p:nvSpPr>
            <p:spPr>
              <a:xfrm>
                <a:off x="4803175" y="2297975"/>
                <a:ext cx="42825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713" extrusionOk="0">
                    <a:moveTo>
                      <a:pt x="868" y="1"/>
                    </a:moveTo>
                    <a:cubicBezTo>
                      <a:pt x="297" y="1"/>
                      <a:pt x="0" y="298"/>
                      <a:pt x="0" y="868"/>
                    </a:cubicBezTo>
                    <a:cubicBezTo>
                      <a:pt x="0" y="1439"/>
                      <a:pt x="297" y="1713"/>
                      <a:pt x="868" y="1713"/>
                    </a:cubicBezTo>
                    <a:cubicBezTo>
                      <a:pt x="1438" y="1713"/>
                      <a:pt x="1712" y="1439"/>
                      <a:pt x="1712" y="868"/>
                    </a:cubicBezTo>
                    <a:cubicBezTo>
                      <a:pt x="1712" y="298"/>
                      <a:pt x="1438" y="1"/>
                      <a:pt x="8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45"/>
              <p:cNvSpPr/>
              <p:nvPr/>
            </p:nvSpPr>
            <p:spPr>
              <a:xfrm>
                <a:off x="4896175" y="2297975"/>
                <a:ext cx="49675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713" extrusionOk="0">
                    <a:moveTo>
                      <a:pt x="1142" y="1"/>
                    </a:moveTo>
                    <a:cubicBezTo>
                      <a:pt x="572" y="1"/>
                      <a:pt x="1" y="298"/>
                      <a:pt x="1" y="868"/>
                    </a:cubicBezTo>
                    <a:cubicBezTo>
                      <a:pt x="1" y="1439"/>
                      <a:pt x="572" y="1713"/>
                      <a:pt x="1142" y="1713"/>
                    </a:cubicBezTo>
                    <a:cubicBezTo>
                      <a:pt x="1416" y="1713"/>
                      <a:pt x="1987" y="1439"/>
                      <a:pt x="1987" y="868"/>
                    </a:cubicBezTo>
                    <a:cubicBezTo>
                      <a:pt x="1987" y="298"/>
                      <a:pt x="1416" y="1"/>
                      <a:pt x="11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45"/>
              <p:cNvSpPr/>
              <p:nvPr/>
            </p:nvSpPr>
            <p:spPr>
              <a:xfrm>
                <a:off x="4845975" y="2827891"/>
                <a:ext cx="535275" cy="535275"/>
              </a:xfrm>
              <a:custGeom>
                <a:avLst/>
                <a:gdLst/>
                <a:ahLst/>
                <a:cxnLst/>
                <a:rect l="l" t="t" r="r" b="b"/>
                <a:pathLst>
                  <a:path w="21411" h="21411" extrusionOk="0">
                    <a:moveTo>
                      <a:pt x="10568" y="6574"/>
                    </a:moveTo>
                    <a:cubicBezTo>
                      <a:pt x="12851" y="6574"/>
                      <a:pt x="14563" y="8560"/>
                      <a:pt x="14563" y="10842"/>
                    </a:cubicBezTo>
                    <a:cubicBezTo>
                      <a:pt x="14563" y="12851"/>
                      <a:pt x="12851" y="14837"/>
                      <a:pt x="10568" y="14837"/>
                    </a:cubicBezTo>
                    <a:cubicBezTo>
                      <a:pt x="8286" y="14837"/>
                      <a:pt x="6574" y="12851"/>
                      <a:pt x="6574" y="10842"/>
                    </a:cubicBezTo>
                    <a:cubicBezTo>
                      <a:pt x="6574" y="8560"/>
                      <a:pt x="8286" y="6574"/>
                      <a:pt x="10568" y="6574"/>
                    </a:cubicBezTo>
                    <a:close/>
                    <a:moveTo>
                      <a:pt x="8560" y="0"/>
                    </a:moveTo>
                    <a:lnTo>
                      <a:pt x="8560" y="2009"/>
                    </a:lnTo>
                    <a:cubicBezTo>
                      <a:pt x="7715" y="2283"/>
                      <a:pt x="6848" y="2580"/>
                      <a:pt x="6003" y="3150"/>
                    </a:cubicBezTo>
                    <a:lnTo>
                      <a:pt x="4565" y="1712"/>
                    </a:lnTo>
                    <a:lnTo>
                      <a:pt x="1712" y="4565"/>
                    </a:lnTo>
                    <a:lnTo>
                      <a:pt x="3150" y="6277"/>
                    </a:lnTo>
                    <a:cubicBezTo>
                      <a:pt x="2580" y="6848"/>
                      <a:pt x="2283" y="7715"/>
                      <a:pt x="2009" y="8560"/>
                    </a:cubicBezTo>
                    <a:lnTo>
                      <a:pt x="0" y="8560"/>
                    </a:lnTo>
                    <a:lnTo>
                      <a:pt x="0" y="12851"/>
                    </a:lnTo>
                    <a:lnTo>
                      <a:pt x="2009" y="12851"/>
                    </a:lnTo>
                    <a:cubicBezTo>
                      <a:pt x="2283" y="13695"/>
                      <a:pt x="2580" y="14563"/>
                      <a:pt x="3150" y="15407"/>
                    </a:cubicBezTo>
                    <a:lnTo>
                      <a:pt x="1712" y="16845"/>
                    </a:lnTo>
                    <a:lnTo>
                      <a:pt x="4565" y="19698"/>
                    </a:lnTo>
                    <a:lnTo>
                      <a:pt x="6003" y="18260"/>
                    </a:lnTo>
                    <a:cubicBezTo>
                      <a:pt x="6848" y="18831"/>
                      <a:pt x="7715" y="19128"/>
                      <a:pt x="8560" y="19402"/>
                    </a:cubicBezTo>
                    <a:lnTo>
                      <a:pt x="8560" y="21410"/>
                    </a:lnTo>
                    <a:lnTo>
                      <a:pt x="12554" y="21410"/>
                    </a:lnTo>
                    <a:lnTo>
                      <a:pt x="12851" y="19402"/>
                    </a:lnTo>
                    <a:cubicBezTo>
                      <a:pt x="13696" y="19128"/>
                      <a:pt x="14563" y="18831"/>
                      <a:pt x="15134" y="18260"/>
                    </a:cubicBezTo>
                    <a:lnTo>
                      <a:pt x="16845" y="19698"/>
                    </a:lnTo>
                    <a:lnTo>
                      <a:pt x="19699" y="16845"/>
                    </a:lnTo>
                    <a:lnTo>
                      <a:pt x="18261" y="15407"/>
                    </a:lnTo>
                    <a:cubicBezTo>
                      <a:pt x="18831" y="14563"/>
                      <a:pt x="19128" y="13695"/>
                      <a:pt x="19128" y="12851"/>
                    </a:cubicBezTo>
                    <a:lnTo>
                      <a:pt x="21410" y="12851"/>
                    </a:lnTo>
                    <a:lnTo>
                      <a:pt x="21410" y="8560"/>
                    </a:lnTo>
                    <a:lnTo>
                      <a:pt x="19128" y="8560"/>
                    </a:lnTo>
                    <a:cubicBezTo>
                      <a:pt x="19128" y="7715"/>
                      <a:pt x="18831" y="6848"/>
                      <a:pt x="18261" y="6277"/>
                    </a:cubicBezTo>
                    <a:lnTo>
                      <a:pt x="19699" y="4565"/>
                    </a:lnTo>
                    <a:lnTo>
                      <a:pt x="16845" y="1712"/>
                    </a:lnTo>
                    <a:lnTo>
                      <a:pt x="15134" y="3150"/>
                    </a:lnTo>
                    <a:cubicBezTo>
                      <a:pt x="14563" y="2580"/>
                      <a:pt x="13696" y="2283"/>
                      <a:pt x="12851" y="2009"/>
                    </a:cubicBezTo>
                    <a:lnTo>
                      <a:pt x="125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45"/>
              <p:cNvSpPr/>
              <p:nvPr/>
            </p:nvSpPr>
            <p:spPr>
              <a:xfrm>
                <a:off x="3598000" y="2191275"/>
                <a:ext cx="927300" cy="1305050"/>
              </a:xfrm>
              <a:custGeom>
                <a:avLst/>
                <a:gdLst/>
                <a:ahLst/>
                <a:cxnLst/>
                <a:rect l="l" t="t" r="r" b="b"/>
                <a:pathLst>
                  <a:path w="37092" h="52202" extrusionOk="0">
                    <a:moveTo>
                      <a:pt x="1142" y="1"/>
                    </a:moveTo>
                    <a:cubicBezTo>
                      <a:pt x="274" y="1"/>
                      <a:pt x="0" y="571"/>
                      <a:pt x="0" y="1142"/>
                    </a:cubicBezTo>
                    <a:lnTo>
                      <a:pt x="0" y="51061"/>
                    </a:lnTo>
                    <a:cubicBezTo>
                      <a:pt x="0" y="51631"/>
                      <a:pt x="274" y="52202"/>
                      <a:pt x="1142" y="52202"/>
                    </a:cubicBezTo>
                    <a:lnTo>
                      <a:pt x="35950" y="52202"/>
                    </a:lnTo>
                    <a:cubicBezTo>
                      <a:pt x="36521" y="52202"/>
                      <a:pt x="37092" y="51631"/>
                      <a:pt x="37092" y="51061"/>
                    </a:cubicBezTo>
                    <a:lnTo>
                      <a:pt x="37092" y="1142"/>
                    </a:lnTo>
                    <a:cubicBezTo>
                      <a:pt x="37092" y="571"/>
                      <a:pt x="36521" y="1"/>
                      <a:pt x="35950" y="1"/>
                    </a:cubicBezTo>
                    <a:close/>
                  </a:path>
                </a:pathLst>
              </a:custGeom>
              <a:solidFill>
                <a:srgbClr val="F3F4F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45"/>
              <p:cNvSpPr/>
              <p:nvPr/>
            </p:nvSpPr>
            <p:spPr>
              <a:xfrm>
                <a:off x="3655050" y="2433800"/>
                <a:ext cx="813175" cy="1005475"/>
              </a:xfrm>
              <a:custGeom>
                <a:avLst/>
                <a:gdLst/>
                <a:ahLst/>
                <a:cxnLst/>
                <a:rect l="l" t="t" r="r" b="b"/>
                <a:pathLst>
                  <a:path w="32527" h="40219" extrusionOk="0">
                    <a:moveTo>
                      <a:pt x="1" y="0"/>
                    </a:moveTo>
                    <a:lnTo>
                      <a:pt x="1" y="40218"/>
                    </a:lnTo>
                    <a:lnTo>
                      <a:pt x="32527" y="40218"/>
                    </a:lnTo>
                    <a:lnTo>
                      <a:pt x="32527" y="0"/>
                    </a:lnTo>
                    <a:close/>
                  </a:path>
                </a:pathLst>
              </a:custGeom>
              <a:solidFill>
                <a:srgbClr val="8F94C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5"/>
              <p:cNvSpPr/>
              <p:nvPr/>
            </p:nvSpPr>
            <p:spPr>
              <a:xfrm>
                <a:off x="3647650" y="2297975"/>
                <a:ext cx="50225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1713" extrusionOk="0">
                    <a:moveTo>
                      <a:pt x="868" y="1"/>
                    </a:moveTo>
                    <a:cubicBezTo>
                      <a:pt x="297" y="1"/>
                      <a:pt x="0" y="298"/>
                      <a:pt x="0" y="868"/>
                    </a:cubicBezTo>
                    <a:cubicBezTo>
                      <a:pt x="0" y="1439"/>
                      <a:pt x="297" y="1713"/>
                      <a:pt x="868" y="1713"/>
                    </a:cubicBezTo>
                    <a:cubicBezTo>
                      <a:pt x="1438" y="1713"/>
                      <a:pt x="2009" y="1439"/>
                      <a:pt x="2009" y="868"/>
                    </a:cubicBezTo>
                    <a:cubicBezTo>
                      <a:pt x="2009" y="298"/>
                      <a:pt x="1438" y="1"/>
                      <a:pt x="8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5"/>
              <p:cNvSpPr/>
              <p:nvPr/>
            </p:nvSpPr>
            <p:spPr>
              <a:xfrm>
                <a:off x="3740650" y="2297975"/>
                <a:ext cx="49675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713" extrusionOk="0">
                    <a:moveTo>
                      <a:pt x="1142" y="1"/>
                    </a:moveTo>
                    <a:cubicBezTo>
                      <a:pt x="571" y="1"/>
                      <a:pt x="1" y="298"/>
                      <a:pt x="1" y="868"/>
                    </a:cubicBezTo>
                    <a:cubicBezTo>
                      <a:pt x="1" y="1439"/>
                      <a:pt x="571" y="1713"/>
                      <a:pt x="1142" y="1713"/>
                    </a:cubicBezTo>
                    <a:cubicBezTo>
                      <a:pt x="1416" y="1713"/>
                      <a:pt x="1987" y="1439"/>
                      <a:pt x="1987" y="868"/>
                    </a:cubicBezTo>
                    <a:cubicBezTo>
                      <a:pt x="1987" y="298"/>
                      <a:pt x="1416" y="1"/>
                      <a:pt x="11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5"/>
              <p:cNvSpPr/>
              <p:nvPr/>
            </p:nvSpPr>
            <p:spPr>
              <a:xfrm>
                <a:off x="3840525" y="2297975"/>
                <a:ext cx="42825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713" extrusionOk="0">
                    <a:moveTo>
                      <a:pt x="845" y="1"/>
                    </a:moveTo>
                    <a:cubicBezTo>
                      <a:pt x="274" y="1"/>
                      <a:pt x="0" y="298"/>
                      <a:pt x="0" y="868"/>
                    </a:cubicBezTo>
                    <a:cubicBezTo>
                      <a:pt x="0" y="1439"/>
                      <a:pt x="274" y="1713"/>
                      <a:pt x="845" y="1713"/>
                    </a:cubicBezTo>
                    <a:cubicBezTo>
                      <a:pt x="1415" y="1713"/>
                      <a:pt x="1712" y="1439"/>
                      <a:pt x="1712" y="868"/>
                    </a:cubicBezTo>
                    <a:cubicBezTo>
                      <a:pt x="1712" y="298"/>
                      <a:pt x="1415" y="1"/>
                      <a:pt x="8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45"/>
              <p:cNvSpPr/>
              <p:nvPr/>
            </p:nvSpPr>
            <p:spPr>
              <a:xfrm>
                <a:off x="3790300" y="3061500"/>
                <a:ext cx="542125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1685" h="1416" extrusionOk="0">
                    <a:moveTo>
                      <a:pt x="571" y="0"/>
                    </a:moveTo>
                    <a:cubicBezTo>
                      <a:pt x="297" y="0"/>
                      <a:pt x="1" y="274"/>
                      <a:pt x="1" y="571"/>
                    </a:cubicBezTo>
                    <a:cubicBezTo>
                      <a:pt x="1" y="1141"/>
                      <a:pt x="297" y="1415"/>
                      <a:pt x="571" y="1415"/>
                    </a:cubicBezTo>
                    <a:lnTo>
                      <a:pt x="20840" y="1415"/>
                    </a:lnTo>
                    <a:cubicBezTo>
                      <a:pt x="21411" y="1415"/>
                      <a:pt x="21685" y="1141"/>
                      <a:pt x="21685" y="571"/>
                    </a:cubicBezTo>
                    <a:cubicBezTo>
                      <a:pt x="21685" y="274"/>
                      <a:pt x="21411" y="0"/>
                      <a:pt x="208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45"/>
              <p:cNvSpPr/>
              <p:nvPr/>
            </p:nvSpPr>
            <p:spPr>
              <a:xfrm>
                <a:off x="3790300" y="3175625"/>
                <a:ext cx="542125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1685" h="1416" extrusionOk="0">
                    <a:moveTo>
                      <a:pt x="571" y="0"/>
                    </a:moveTo>
                    <a:cubicBezTo>
                      <a:pt x="297" y="0"/>
                      <a:pt x="1" y="274"/>
                      <a:pt x="1" y="571"/>
                    </a:cubicBezTo>
                    <a:cubicBezTo>
                      <a:pt x="1" y="1141"/>
                      <a:pt x="297" y="1415"/>
                      <a:pt x="571" y="1415"/>
                    </a:cubicBezTo>
                    <a:lnTo>
                      <a:pt x="20840" y="1415"/>
                    </a:lnTo>
                    <a:cubicBezTo>
                      <a:pt x="21411" y="1415"/>
                      <a:pt x="21685" y="1141"/>
                      <a:pt x="21685" y="571"/>
                    </a:cubicBezTo>
                    <a:cubicBezTo>
                      <a:pt x="21685" y="274"/>
                      <a:pt x="21411" y="0"/>
                      <a:pt x="208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45"/>
              <p:cNvSpPr/>
              <p:nvPr/>
            </p:nvSpPr>
            <p:spPr>
              <a:xfrm>
                <a:off x="3932950" y="3282325"/>
                <a:ext cx="256825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10273" h="1713" extrusionOk="0">
                    <a:moveTo>
                      <a:pt x="571" y="0"/>
                    </a:moveTo>
                    <a:cubicBezTo>
                      <a:pt x="298" y="0"/>
                      <a:pt x="1" y="571"/>
                      <a:pt x="1" y="868"/>
                    </a:cubicBezTo>
                    <a:cubicBezTo>
                      <a:pt x="1" y="1142"/>
                      <a:pt x="298" y="1712"/>
                      <a:pt x="571" y="1712"/>
                    </a:cubicBezTo>
                    <a:lnTo>
                      <a:pt x="9428" y="1712"/>
                    </a:lnTo>
                    <a:cubicBezTo>
                      <a:pt x="9998" y="1712"/>
                      <a:pt x="10272" y="1142"/>
                      <a:pt x="10272" y="868"/>
                    </a:cubicBezTo>
                    <a:cubicBezTo>
                      <a:pt x="10272" y="571"/>
                      <a:pt x="9998" y="0"/>
                      <a:pt x="94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45"/>
              <p:cNvSpPr/>
              <p:nvPr/>
            </p:nvSpPr>
            <p:spPr>
              <a:xfrm>
                <a:off x="3911850" y="2533650"/>
                <a:ext cx="306450" cy="306450"/>
              </a:xfrm>
              <a:custGeom>
                <a:avLst/>
                <a:gdLst/>
                <a:ahLst/>
                <a:cxnLst/>
                <a:rect l="l" t="t" r="r" b="b"/>
                <a:pathLst>
                  <a:path w="12258" h="12258" extrusionOk="0">
                    <a:moveTo>
                      <a:pt x="5981" y="1"/>
                    </a:moveTo>
                    <a:cubicBezTo>
                      <a:pt x="2557" y="1"/>
                      <a:pt x="0" y="2557"/>
                      <a:pt x="0" y="5981"/>
                    </a:cubicBezTo>
                    <a:cubicBezTo>
                      <a:pt x="0" y="9405"/>
                      <a:pt x="2557" y="12258"/>
                      <a:pt x="5981" y="12258"/>
                    </a:cubicBezTo>
                    <a:cubicBezTo>
                      <a:pt x="9404" y="12258"/>
                      <a:pt x="12258" y="9405"/>
                      <a:pt x="12258" y="5981"/>
                    </a:cubicBezTo>
                    <a:cubicBezTo>
                      <a:pt x="12258" y="2557"/>
                      <a:pt x="9404" y="1"/>
                      <a:pt x="5981" y="1"/>
                    </a:cubicBezTo>
                    <a:close/>
                  </a:path>
                </a:pathLst>
              </a:custGeom>
              <a:solidFill>
                <a:srgbClr val="58689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5"/>
              <p:cNvSpPr/>
              <p:nvPr/>
            </p:nvSpPr>
            <p:spPr>
              <a:xfrm>
                <a:off x="4004300" y="2576450"/>
                <a:ext cx="114150" cy="106725"/>
              </a:xfrm>
              <a:custGeom>
                <a:avLst/>
                <a:gdLst/>
                <a:ahLst/>
                <a:cxnLst/>
                <a:rect l="l" t="t" r="r" b="b"/>
                <a:pathLst>
                  <a:path w="4566" h="4269" extrusionOk="0">
                    <a:moveTo>
                      <a:pt x="2283" y="1"/>
                    </a:moveTo>
                    <a:cubicBezTo>
                      <a:pt x="1141" y="1"/>
                      <a:pt x="0" y="845"/>
                      <a:pt x="0" y="2283"/>
                    </a:cubicBezTo>
                    <a:cubicBezTo>
                      <a:pt x="0" y="3424"/>
                      <a:pt x="1141" y="4269"/>
                      <a:pt x="2283" y="4269"/>
                    </a:cubicBezTo>
                    <a:cubicBezTo>
                      <a:pt x="3424" y="4269"/>
                      <a:pt x="4565" y="3424"/>
                      <a:pt x="4565" y="2283"/>
                    </a:cubicBezTo>
                    <a:cubicBezTo>
                      <a:pt x="4565" y="845"/>
                      <a:pt x="3424" y="1"/>
                      <a:pt x="22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5"/>
              <p:cNvSpPr/>
              <p:nvPr/>
            </p:nvSpPr>
            <p:spPr>
              <a:xfrm>
                <a:off x="3954650" y="2711700"/>
                <a:ext cx="214000" cy="12155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4862" extrusionOk="0">
                    <a:moveTo>
                      <a:pt x="4269" y="0"/>
                    </a:moveTo>
                    <a:cubicBezTo>
                      <a:pt x="2283" y="0"/>
                      <a:pt x="571" y="1141"/>
                      <a:pt x="0" y="2853"/>
                    </a:cubicBezTo>
                    <a:cubicBezTo>
                      <a:pt x="1141" y="3995"/>
                      <a:pt x="2557" y="4862"/>
                      <a:pt x="4269" y="4862"/>
                    </a:cubicBezTo>
                    <a:cubicBezTo>
                      <a:pt x="5980" y="4862"/>
                      <a:pt x="7418" y="3995"/>
                      <a:pt x="8560" y="2853"/>
                    </a:cubicBezTo>
                    <a:cubicBezTo>
                      <a:pt x="7989" y="1141"/>
                      <a:pt x="6277" y="0"/>
                      <a:pt x="4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4000" endPos="54000" dist="47625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7" name="Google Shape;767;p45"/>
            <p:cNvGrpSpPr/>
            <p:nvPr/>
          </p:nvGrpSpPr>
          <p:grpSpPr>
            <a:xfrm>
              <a:off x="7199564" y="2548592"/>
              <a:ext cx="836053" cy="232500"/>
              <a:chOff x="7110769" y="2167592"/>
              <a:chExt cx="836053" cy="232500"/>
            </a:xfrm>
          </p:grpSpPr>
          <p:sp>
            <p:nvSpPr>
              <p:cNvPr id="768" name="Google Shape;768;p45"/>
              <p:cNvSpPr/>
              <p:nvPr/>
            </p:nvSpPr>
            <p:spPr>
              <a:xfrm>
                <a:off x="7110769" y="2167592"/>
                <a:ext cx="338100" cy="232500"/>
              </a:xfrm>
              <a:prstGeom prst="roundRect">
                <a:avLst>
                  <a:gd name="adj" fmla="val 16667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9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45"/>
              <p:cNvSpPr/>
              <p:nvPr/>
            </p:nvSpPr>
            <p:spPr>
              <a:xfrm>
                <a:off x="7552322" y="2167610"/>
                <a:ext cx="394500" cy="351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5"/>
              <p:cNvSpPr/>
              <p:nvPr/>
            </p:nvSpPr>
            <p:spPr>
              <a:xfrm>
                <a:off x="7552322" y="2259290"/>
                <a:ext cx="274800" cy="351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5"/>
              <p:cNvSpPr/>
              <p:nvPr/>
            </p:nvSpPr>
            <p:spPr>
              <a:xfrm>
                <a:off x="7552322" y="2350970"/>
                <a:ext cx="159600" cy="351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50"/>
                                        <p:tgtEl>
                                          <p:spTgt spid="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4" grpId="0"/>
      <p:bldP spid="71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Закръглен правоъгълник 38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solidFill>
            <a:srgbClr val="878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40" name="Закръглен правоъгълник 39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gradFill>
            <a:gsLst>
              <a:gs pos="0">
                <a:srgbClr val="243443">
                  <a:alpha val="70000"/>
                </a:srgbClr>
              </a:gs>
              <a:gs pos="23000">
                <a:srgbClr val="2A3E57">
                  <a:alpha val="70000"/>
                </a:srgbClr>
              </a:gs>
              <a:gs pos="64000">
                <a:srgbClr val="66385C">
                  <a:alpha val="70000"/>
                </a:srgbClr>
              </a:gs>
              <a:gs pos="100000">
                <a:srgbClr val="F05555">
                  <a:alpha val="70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grpSp>
        <p:nvGrpSpPr>
          <p:cNvPr id="106" name="Групиране 105"/>
          <p:cNvGrpSpPr/>
          <p:nvPr/>
        </p:nvGrpSpPr>
        <p:grpSpPr>
          <a:xfrm rot="16200000">
            <a:off x="4624576" y="4256391"/>
            <a:ext cx="108309" cy="701080"/>
            <a:chOff x="8539149" y="566246"/>
            <a:chExt cx="127000" cy="822065"/>
          </a:xfrm>
        </p:grpSpPr>
        <p:sp>
          <p:nvSpPr>
            <p:cNvPr id="107" name="Овал 106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8" name="Овал 107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9" name="Овал 108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0" name="Овал 109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643" name="Google Shape;643;p43"/>
          <p:cNvSpPr txBox="1">
            <a:spLocks noGrp="1"/>
          </p:cNvSpPr>
          <p:nvPr>
            <p:ph type="title" idx="17"/>
          </p:nvPr>
        </p:nvSpPr>
        <p:spPr>
          <a:xfrm>
            <a:off x="4679838" y="3856481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644" name="Google Shape;644;p43"/>
          <p:cNvSpPr txBox="1">
            <a:spLocks noGrp="1"/>
          </p:cNvSpPr>
          <p:nvPr>
            <p:ph type="title" idx="18"/>
          </p:nvPr>
        </p:nvSpPr>
        <p:spPr>
          <a:xfrm>
            <a:off x="4679838" y="2818748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645" name="Google Shape;645;p43"/>
          <p:cNvSpPr txBox="1">
            <a:spLocks noGrp="1"/>
          </p:cNvSpPr>
          <p:nvPr>
            <p:ph type="title" idx="19"/>
          </p:nvPr>
        </p:nvSpPr>
        <p:spPr>
          <a:xfrm>
            <a:off x="4679825" y="1781015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46" name="Google Shape;646;p43"/>
          <p:cNvSpPr txBox="1">
            <a:spLocks noGrp="1"/>
          </p:cNvSpPr>
          <p:nvPr>
            <p:ph type="title" idx="2"/>
          </p:nvPr>
        </p:nvSpPr>
        <p:spPr>
          <a:xfrm>
            <a:off x="2159813" y="2818748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Лого</a:t>
            </a:r>
            <a:endParaRPr dirty="0"/>
          </a:p>
        </p:txBody>
      </p:sp>
      <p:sp>
        <p:nvSpPr>
          <p:cNvPr id="647" name="Google Shape;647;p43"/>
          <p:cNvSpPr txBox="1">
            <a:spLocks noGrp="1"/>
          </p:cNvSpPr>
          <p:nvPr>
            <p:ph type="title" idx="3"/>
          </p:nvPr>
        </p:nvSpPr>
        <p:spPr>
          <a:xfrm>
            <a:off x="5767658" y="1781015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Laravel + React.js</a:t>
            </a:r>
            <a:endParaRPr dirty="0"/>
          </a:p>
        </p:txBody>
      </p:sp>
      <p:sp>
        <p:nvSpPr>
          <p:cNvPr id="648" name="Google Shape;648;p43"/>
          <p:cNvSpPr txBox="1">
            <a:spLocks noGrp="1"/>
          </p:cNvSpPr>
          <p:nvPr>
            <p:ph type="title" idx="5"/>
          </p:nvPr>
        </p:nvSpPr>
        <p:spPr>
          <a:xfrm>
            <a:off x="2159813" y="3856481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Laravel</a:t>
            </a:r>
            <a:endParaRPr dirty="0"/>
          </a:p>
        </p:txBody>
      </p:sp>
      <p:sp>
        <p:nvSpPr>
          <p:cNvPr id="649" name="Google Shape;649;p43"/>
          <p:cNvSpPr txBox="1">
            <a:spLocks noGrp="1"/>
          </p:cNvSpPr>
          <p:nvPr>
            <p:ph type="title" idx="7"/>
          </p:nvPr>
        </p:nvSpPr>
        <p:spPr>
          <a:xfrm>
            <a:off x="2159813" y="1781015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Дизайн</a:t>
            </a:r>
            <a:endParaRPr dirty="0"/>
          </a:p>
        </p:txBody>
      </p:sp>
      <p:sp>
        <p:nvSpPr>
          <p:cNvPr id="650" name="Google Shape;650;p43"/>
          <p:cNvSpPr txBox="1">
            <a:spLocks noGrp="1"/>
          </p:cNvSpPr>
          <p:nvPr>
            <p:ph type="title" idx="9"/>
          </p:nvPr>
        </p:nvSpPr>
        <p:spPr>
          <a:xfrm>
            <a:off x="5767661" y="2818748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Регистрация</a:t>
            </a:r>
            <a:endParaRPr dirty="0"/>
          </a:p>
        </p:txBody>
      </p:sp>
      <p:sp>
        <p:nvSpPr>
          <p:cNvPr id="651" name="Google Shape;651;p43"/>
          <p:cNvSpPr txBox="1">
            <a:spLocks noGrp="1"/>
          </p:cNvSpPr>
          <p:nvPr>
            <p:ph type="title" idx="14"/>
          </p:nvPr>
        </p:nvSpPr>
        <p:spPr>
          <a:xfrm>
            <a:off x="5767662" y="3856481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err="1" smtClean="0"/>
              <a:t>Респонсив</a:t>
            </a:r>
            <a:r>
              <a:rPr lang="en" dirty="0" smtClean="0"/>
              <a:t> </a:t>
            </a:r>
            <a:endParaRPr dirty="0"/>
          </a:p>
        </p:txBody>
      </p:sp>
      <p:sp>
        <p:nvSpPr>
          <p:cNvPr id="652" name="Google Shape;652;p43"/>
          <p:cNvSpPr txBox="1">
            <a:spLocks noGrp="1"/>
          </p:cNvSpPr>
          <p:nvPr>
            <p:ph type="title"/>
          </p:nvPr>
        </p:nvSpPr>
        <p:spPr>
          <a:xfrm>
            <a:off x="1211712" y="445025"/>
            <a:ext cx="6720576" cy="1055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800" dirty="0" err="1" smtClean="0"/>
              <a:t>Основни</a:t>
            </a:r>
            <a:r>
              <a:rPr lang="ru-RU" sz="2800" dirty="0" smtClean="0"/>
              <a:t> </a:t>
            </a:r>
            <a:r>
              <a:rPr lang="ru-RU" sz="2800" dirty="0" err="1"/>
              <a:t>етапи</a:t>
            </a:r>
            <a:r>
              <a:rPr lang="ru-RU" sz="2800" dirty="0"/>
              <a:t> в </a:t>
            </a:r>
            <a:r>
              <a:rPr lang="ru-RU" sz="2800" dirty="0" err="1"/>
              <a:t>реализирането</a:t>
            </a:r>
            <a:r>
              <a:rPr lang="ru-RU" sz="2800" dirty="0"/>
              <a:t> на проекта </a:t>
            </a:r>
            <a:endParaRPr sz="2800" dirty="0"/>
          </a:p>
        </p:txBody>
      </p:sp>
      <p:sp>
        <p:nvSpPr>
          <p:cNvPr id="653" name="Google Shape;653;p43"/>
          <p:cNvSpPr txBox="1">
            <a:spLocks noGrp="1"/>
          </p:cNvSpPr>
          <p:nvPr>
            <p:ph type="subTitle" idx="1"/>
          </p:nvPr>
        </p:nvSpPr>
        <p:spPr>
          <a:xfrm>
            <a:off x="2159817" y="3110196"/>
            <a:ext cx="2168374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bg-BG" dirty="0">
                <a:latin typeface="Verdana" panose="020B0604030504040204" pitchFamily="34" charset="0"/>
                <a:ea typeface="Verdana" panose="020B0604030504040204" pitchFamily="34" charset="0"/>
              </a:rPr>
              <a:t>Създаването на забележително </a:t>
            </a:r>
            <a:r>
              <a:rPr lang="bg-BG" dirty="0" smtClean="0">
                <a:latin typeface="Verdana" panose="020B0604030504040204" pitchFamily="34" charset="0"/>
                <a:ea typeface="Verdana" panose="020B0604030504040204" pitchFamily="34" charset="0"/>
              </a:rPr>
              <a:t>лого</a:t>
            </a:r>
            <a:endParaRPr lang="bg-BG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54" name="Google Shape;654;p43"/>
          <p:cNvSpPr txBox="1">
            <a:spLocks noGrp="1"/>
          </p:cNvSpPr>
          <p:nvPr>
            <p:ph type="subTitle" idx="4"/>
          </p:nvPr>
        </p:nvSpPr>
        <p:spPr>
          <a:xfrm>
            <a:off x="5767661" y="2062740"/>
            <a:ext cx="2606318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bg-BG" dirty="0" smtClean="0">
                <a:latin typeface="Verdana" panose="020B0604030504040204" pitchFamily="34" charset="0"/>
                <a:ea typeface="Verdana" panose="020B0604030504040204" pitchFamily="34" charset="0"/>
              </a:rPr>
              <a:t>Свързването </a:t>
            </a:r>
            <a:r>
              <a:rPr lang="bg-BG" dirty="0">
                <a:latin typeface="Verdana" panose="020B0604030504040204" pitchFamily="34" charset="0"/>
                <a:ea typeface="Verdana" panose="020B0604030504040204" pitchFamily="34" charset="0"/>
              </a:rPr>
              <a:t>на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Laravel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back-end </a:t>
            </a:r>
            <a:r>
              <a:rPr lang="bg-BG" dirty="0">
                <a:latin typeface="Verdana" panose="020B0604030504040204" pitchFamily="34" charset="0"/>
                <a:ea typeface="Verdana" panose="020B0604030504040204" pitchFamily="34" charset="0"/>
              </a:rPr>
              <a:t>с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React </a:t>
            </a:r>
            <a:r>
              <a:rPr lang="bg-BG" dirty="0">
                <a:latin typeface="Verdana" panose="020B0604030504040204" pitchFamily="34" charset="0"/>
                <a:ea typeface="Verdana" panose="020B0604030504040204" pitchFamily="34" charset="0"/>
              </a:rPr>
              <a:t>компоненти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55" name="Google Shape;655;p43"/>
          <p:cNvSpPr txBox="1">
            <a:spLocks noGrp="1"/>
          </p:cNvSpPr>
          <p:nvPr>
            <p:ph type="subTitle" idx="6"/>
          </p:nvPr>
        </p:nvSpPr>
        <p:spPr>
          <a:xfrm>
            <a:off x="2159817" y="4157652"/>
            <a:ext cx="2168374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bg-BG" dirty="0" smtClean="0">
                <a:latin typeface="Verdana" panose="020B0604030504040204" pitchFamily="34" charset="0"/>
                <a:ea typeface="Verdana" panose="020B0604030504040204" pitchFamily="34" charset="0"/>
              </a:rPr>
              <a:t>Създаването </a:t>
            </a:r>
            <a:r>
              <a:rPr lang="bg-BG" dirty="0">
                <a:latin typeface="Verdana" panose="020B0604030504040204" pitchFamily="34" charset="0"/>
                <a:ea typeface="Verdana" panose="020B0604030504040204" pitchFamily="34" charset="0"/>
              </a:rPr>
              <a:t>на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Laravel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bg-BG" dirty="0">
                <a:latin typeface="Verdana" panose="020B0604030504040204" pitchFamily="34" charset="0"/>
                <a:ea typeface="Verdana" panose="020B0604030504040204" pitchFamily="34" charset="0"/>
              </a:rPr>
              <a:t>инсталация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56" name="Google Shape;656;p43"/>
          <p:cNvSpPr txBox="1">
            <a:spLocks noGrp="1"/>
          </p:cNvSpPr>
          <p:nvPr>
            <p:ph type="subTitle" idx="8"/>
          </p:nvPr>
        </p:nvSpPr>
        <p:spPr>
          <a:xfrm>
            <a:off x="2159812" y="2062740"/>
            <a:ext cx="2276688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200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Създаването</a:t>
            </a:r>
            <a:r>
              <a:rPr lang="ru-RU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200" dirty="0">
                <a:latin typeface="Verdana" panose="020B0604030504040204" pitchFamily="34" charset="0"/>
                <a:ea typeface="Verdana" panose="020B0604030504040204" pitchFamily="34" charset="0"/>
              </a:rPr>
              <a:t>на </a:t>
            </a:r>
            <a:r>
              <a:rPr lang="ru-RU" sz="1200" dirty="0" err="1">
                <a:latin typeface="Verdana" panose="020B0604030504040204" pitchFamily="34" charset="0"/>
                <a:ea typeface="Verdana" panose="020B0604030504040204" pitchFamily="34" charset="0"/>
              </a:rPr>
              <a:t>общодостъпен</a:t>
            </a:r>
            <a:r>
              <a:rPr lang="ru-RU" sz="12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200" dirty="0" err="1">
                <a:latin typeface="Verdana" panose="020B0604030504040204" pitchFamily="34" charset="0"/>
                <a:ea typeface="Verdana" panose="020B0604030504040204" pitchFamily="34" charset="0"/>
              </a:rPr>
              <a:t>графичен</a:t>
            </a:r>
            <a:r>
              <a:rPr lang="ru-RU" sz="1200" dirty="0">
                <a:latin typeface="Verdana" panose="020B0604030504040204" pitchFamily="34" charset="0"/>
                <a:ea typeface="Verdana" panose="020B0604030504040204" pitchFamily="34" charset="0"/>
              </a:rPr>
              <a:t> дизайн</a:t>
            </a:r>
            <a:endParaRPr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57" name="Google Shape;657;p43"/>
          <p:cNvSpPr txBox="1">
            <a:spLocks noGrp="1"/>
          </p:cNvSpPr>
          <p:nvPr>
            <p:ph type="subTitle" idx="13"/>
          </p:nvPr>
        </p:nvSpPr>
        <p:spPr>
          <a:xfrm>
            <a:off x="5767662" y="3110196"/>
            <a:ext cx="270257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bg-BG" dirty="0">
                <a:latin typeface="Verdana" panose="020B0604030504040204" pitchFamily="34" charset="0"/>
                <a:ea typeface="Verdana" panose="020B0604030504040204" pitchFamily="34" charset="0"/>
              </a:rPr>
              <a:t>Създаването на защитена регистрационна система </a:t>
            </a:r>
          </a:p>
        </p:txBody>
      </p:sp>
      <p:sp>
        <p:nvSpPr>
          <p:cNvPr id="658" name="Google Shape;658;p43"/>
          <p:cNvSpPr txBox="1">
            <a:spLocks noGrp="1"/>
          </p:cNvSpPr>
          <p:nvPr>
            <p:ph type="subTitle" idx="15"/>
          </p:nvPr>
        </p:nvSpPr>
        <p:spPr>
          <a:xfrm>
            <a:off x="5767661" y="4157652"/>
            <a:ext cx="2702571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bg-BG" dirty="0">
                <a:latin typeface="Verdana" panose="020B0604030504040204" pitchFamily="34" charset="0"/>
                <a:ea typeface="Verdana" panose="020B0604030504040204" pitchFamily="34" charset="0"/>
              </a:rPr>
              <a:t>Създаването </a:t>
            </a:r>
            <a:r>
              <a:rPr lang="bg-BG" dirty="0" smtClean="0">
                <a:latin typeface="Verdana" panose="020B0604030504040204" pitchFamily="34" charset="0"/>
                <a:ea typeface="Verdana" panose="020B0604030504040204" pitchFamily="34" charset="0"/>
              </a:rPr>
              <a:t>на </a:t>
            </a:r>
            <a:r>
              <a:rPr lang="bg-BG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респонсив</a:t>
            </a:r>
            <a:r>
              <a:rPr lang="bg-BG" dirty="0" smtClean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bg-BG" dirty="0">
                <a:latin typeface="Verdana" panose="020B0604030504040204" pitchFamily="34" charset="0"/>
                <a:ea typeface="Verdana" panose="020B0604030504040204" pitchFamily="34" charset="0"/>
              </a:rPr>
              <a:t>дизайн </a:t>
            </a:r>
          </a:p>
        </p:txBody>
      </p:sp>
      <p:sp>
        <p:nvSpPr>
          <p:cNvPr id="659" name="Google Shape;659;p43"/>
          <p:cNvSpPr txBox="1">
            <a:spLocks noGrp="1"/>
          </p:cNvSpPr>
          <p:nvPr>
            <p:ph type="title" idx="16"/>
          </p:nvPr>
        </p:nvSpPr>
        <p:spPr>
          <a:xfrm>
            <a:off x="1070825" y="3856481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60" name="Google Shape;660;p43"/>
          <p:cNvSpPr txBox="1">
            <a:spLocks noGrp="1"/>
          </p:cNvSpPr>
          <p:nvPr>
            <p:ph type="title" idx="20"/>
          </p:nvPr>
        </p:nvSpPr>
        <p:spPr>
          <a:xfrm>
            <a:off x="1070838" y="2818748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61" name="Google Shape;661;p43"/>
          <p:cNvSpPr txBox="1">
            <a:spLocks noGrp="1"/>
          </p:cNvSpPr>
          <p:nvPr>
            <p:ph type="title" idx="21"/>
          </p:nvPr>
        </p:nvSpPr>
        <p:spPr>
          <a:xfrm>
            <a:off x="1070838" y="1781015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662" name="Google Shape;662;p43"/>
          <p:cNvGrpSpPr/>
          <p:nvPr/>
        </p:nvGrpSpPr>
        <p:grpSpPr>
          <a:xfrm flipH="1">
            <a:off x="1772970" y="1859572"/>
            <a:ext cx="337870" cy="93999"/>
            <a:chOff x="5963601" y="809024"/>
            <a:chExt cx="339703" cy="94500"/>
          </a:xfrm>
          <a:solidFill>
            <a:srgbClr val="E6929A"/>
          </a:solidFill>
        </p:grpSpPr>
        <p:sp>
          <p:nvSpPr>
            <p:cNvPr id="663" name="Google Shape;663;p43"/>
            <p:cNvSpPr/>
            <p:nvPr/>
          </p:nvSpPr>
          <p:spPr>
            <a:xfrm>
              <a:off x="5963601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" name="Google Shape;665;p43"/>
          <p:cNvGrpSpPr/>
          <p:nvPr/>
        </p:nvGrpSpPr>
        <p:grpSpPr>
          <a:xfrm flipH="1">
            <a:off x="1772990" y="2938847"/>
            <a:ext cx="337856" cy="93999"/>
            <a:chOff x="5963614" y="809024"/>
            <a:chExt cx="339690" cy="94500"/>
          </a:xfrm>
          <a:solidFill>
            <a:srgbClr val="E6929A"/>
          </a:solidFill>
        </p:grpSpPr>
        <p:sp>
          <p:nvSpPr>
            <p:cNvPr id="666" name="Google Shape;666;p4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" name="Google Shape;668;p43"/>
          <p:cNvGrpSpPr/>
          <p:nvPr/>
        </p:nvGrpSpPr>
        <p:grpSpPr>
          <a:xfrm flipH="1">
            <a:off x="1772990" y="3955147"/>
            <a:ext cx="337856" cy="93999"/>
            <a:chOff x="5963614" y="809024"/>
            <a:chExt cx="339690" cy="94500"/>
          </a:xfrm>
          <a:solidFill>
            <a:srgbClr val="E6929A"/>
          </a:solidFill>
        </p:grpSpPr>
        <p:sp>
          <p:nvSpPr>
            <p:cNvPr id="669" name="Google Shape;669;p4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" name="Google Shape;671;p43"/>
          <p:cNvGrpSpPr/>
          <p:nvPr/>
        </p:nvGrpSpPr>
        <p:grpSpPr>
          <a:xfrm flipH="1">
            <a:off x="5429790" y="1859572"/>
            <a:ext cx="337856" cy="93999"/>
            <a:chOff x="5963614" y="809024"/>
            <a:chExt cx="339690" cy="94500"/>
          </a:xfrm>
          <a:solidFill>
            <a:srgbClr val="E6929A"/>
          </a:solidFill>
        </p:grpSpPr>
        <p:sp>
          <p:nvSpPr>
            <p:cNvPr id="672" name="Google Shape;672;p4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43"/>
          <p:cNvGrpSpPr/>
          <p:nvPr/>
        </p:nvGrpSpPr>
        <p:grpSpPr>
          <a:xfrm flipH="1">
            <a:off x="5429790" y="2938847"/>
            <a:ext cx="337856" cy="93999"/>
            <a:chOff x="5963614" y="809024"/>
            <a:chExt cx="339690" cy="94500"/>
          </a:xfrm>
        </p:grpSpPr>
        <p:sp>
          <p:nvSpPr>
            <p:cNvPr id="675" name="Google Shape;675;p4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E6929A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E6929A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43"/>
          <p:cNvGrpSpPr/>
          <p:nvPr/>
        </p:nvGrpSpPr>
        <p:grpSpPr>
          <a:xfrm flipH="1">
            <a:off x="5429790" y="3955147"/>
            <a:ext cx="337856" cy="93999"/>
            <a:chOff x="5963614" y="809024"/>
            <a:chExt cx="339690" cy="94500"/>
          </a:xfrm>
          <a:solidFill>
            <a:srgbClr val="E6929A"/>
          </a:solidFill>
        </p:grpSpPr>
        <p:sp>
          <p:nvSpPr>
            <p:cNvPr id="678" name="Google Shape;678;p4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grp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00"/>
                                        <p:tgtEl>
                                          <p:spTgt spid="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4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400"/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6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40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4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400"/>
                                        <p:tgtEl>
                                          <p:spTgt spid="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400"/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400"/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4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4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4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4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400"/>
                                        <p:tgtEl>
                                          <p:spTgt spid="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3" grpId="0"/>
      <p:bldP spid="644" grpId="0"/>
      <p:bldP spid="645" grpId="0"/>
      <p:bldP spid="646" grpId="0"/>
      <p:bldP spid="647" grpId="0"/>
      <p:bldP spid="648" grpId="0"/>
      <p:bldP spid="649" grpId="0"/>
      <p:bldP spid="650" grpId="0"/>
      <p:bldP spid="651" grpId="0"/>
      <p:bldP spid="652" grpId="0"/>
      <p:bldP spid="653" grpId="0" build="p"/>
      <p:bldP spid="654" grpId="0" build="p"/>
      <p:bldP spid="655" grpId="0" build="p"/>
      <p:bldP spid="656" grpId="0" build="p"/>
      <p:bldP spid="657" grpId="0" build="p"/>
      <p:bldP spid="658" grpId="0" build="p"/>
      <p:bldP spid="659" grpId="0"/>
      <p:bldP spid="660" grpId="0"/>
      <p:bldP spid="6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Закръглен правоъгълник 73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solidFill>
            <a:srgbClr val="878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75" name="Закръглен правоъгълник 74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gradFill>
            <a:gsLst>
              <a:gs pos="0">
                <a:srgbClr val="243443">
                  <a:alpha val="70000"/>
                </a:srgbClr>
              </a:gs>
              <a:gs pos="23000">
                <a:srgbClr val="2A3E57">
                  <a:alpha val="70000"/>
                </a:srgbClr>
              </a:gs>
              <a:gs pos="64000">
                <a:srgbClr val="66385C">
                  <a:alpha val="70000"/>
                </a:srgbClr>
              </a:gs>
              <a:gs pos="100000">
                <a:srgbClr val="F05555">
                  <a:alpha val="70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grpSp>
        <p:nvGrpSpPr>
          <p:cNvPr id="79" name="Google Shape;582;p41"/>
          <p:cNvGrpSpPr/>
          <p:nvPr/>
        </p:nvGrpSpPr>
        <p:grpSpPr>
          <a:xfrm flipH="1">
            <a:off x="725449" y="1167312"/>
            <a:ext cx="825589" cy="93999"/>
            <a:chOff x="5718423" y="809024"/>
            <a:chExt cx="830071" cy="94500"/>
          </a:xfrm>
        </p:grpSpPr>
        <p:sp>
          <p:nvSpPr>
            <p:cNvPr id="80" name="Google Shape;583;p4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84;p4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85;p4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86;p4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" name="Групиране 130"/>
          <p:cNvGrpSpPr/>
          <p:nvPr/>
        </p:nvGrpSpPr>
        <p:grpSpPr>
          <a:xfrm>
            <a:off x="478287" y="566247"/>
            <a:ext cx="1737360" cy="167640"/>
            <a:chOff x="434500" y="80651"/>
            <a:chExt cx="1737360" cy="167640"/>
          </a:xfrm>
        </p:grpSpPr>
        <p:sp>
          <p:nvSpPr>
            <p:cNvPr id="132" name="Закръглен правоъгълник 131"/>
            <p:cNvSpPr/>
            <p:nvPr/>
          </p:nvSpPr>
          <p:spPr>
            <a:xfrm>
              <a:off x="434500" y="80651"/>
              <a:ext cx="1737360" cy="167640"/>
            </a:xfrm>
            <a:prstGeom prst="roundRect">
              <a:avLst>
                <a:gd name="adj" fmla="val 50000"/>
              </a:avLst>
            </a:prstGeom>
            <a:solidFill>
              <a:srgbClr val="878AAF"/>
            </a:solidFill>
            <a:ln w="9525">
              <a:solidFill>
                <a:srgbClr val="C1C2D5"/>
              </a:solidFill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3" name="Овал 132"/>
            <p:cNvSpPr/>
            <p:nvPr/>
          </p:nvSpPr>
          <p:spPr>
            <a:xfrm>
              <a:off x="560341" y="130116"/>
              <a:ext cx="68711" cy="68711"/>
            </a:xfrm>
            <a:prstGeom prst="ellipse">
              <a:avLst/>
            </a:prstGeom>
            <a:solidFill>
              <a:srgbClr val="B787A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4" name="Овал 133"/>
            <p:cNvSpPr/>
            <p:nvPr/>
          </p:nvSpPr>
          <p:spPr>
            <a:xfrm>
              <a:off x="665525" y="130116"/>
              <a:ext cx="68711" cy="68711"/>
            </a:xfrm>
            <a:prstGeom prst="ellipse">
              <a:avLst/>
            </a:prstGeom>
            <a:solidFill>
              <a:srgbClr val="B6C7D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5" name="Овал 134"/>
            <p:cNvSpPr/>
            <p:nvPr/>
          </p:nvSpPr>
          <p:spPr>
            <a:xfrm>
              <a:off x="785083" y="130116"/>
              <a:ext cx="68711" cy="68711"/>
            </a:xfrm>
            <a:prstGeom prst="ellipse">
              <a:avLst/>
            </a:prstGeom>
            <a:solidFill>
              <a:srgbClr val="FBCD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136" name="Групиране 135"/>
          <p:cNvGrpSpPr/>
          <p:nvPr/>
        </p:nvGrpSpPr>
        <p:grpSpPr>
          <a:xfrm>
            <a:off x="8557839" y="566247"/>
            <a:ext cx="108309" cy="701080"/>
            <a:chOff x="8539149" y="566246"/>
            <a:chExt cx="127000" cy="822065"/>
          </a:xfrm>
        </p:grpSpPr>
        <p:sp>
          <p:nvSpPr>
            <p:cNvPr id="137" name="Овал 136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8" name="Овал 137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9" name="Овал 138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0" name="Овал 139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141" name="Групиране 140"/>
          <p:cNvGrpSpPr/>
          <p:nvPr/>
        </p:nvGrpSpPr>
        <p:grpSpPr>
          <a:xfrm rot="16200000">
            <a:off x="4624576" y="4256391"/>
            <a:ext cx="108309" cy="701080"/>
            <a:chOff x="8539149" y="566246"/>
            <a:chExt cx="127000" cy="822065"/>
          </a:xfrm>
        </p:grpSpPr>
        <p:sp>
          <p:nvSpPr>
            <p:cNvPr id="142" name="Овал 141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3" name="Овал 142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4" name="Овал 143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45" name="Овал 144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1420" name="Google Shape;1420;p58"/>
          <p:cNvSpPr/>
          <p:nvPr/>
        </p:nvSpPr>
        <p:spPr>
          <a:xfrm>
            <a:off x="6470396" y="1545984"/>
            <a:ext cx="1952400" cy="338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58"/>
          <p:cNvSpPr/>
          <p:nvPr/>
        </p:nvSpPr>
        <p:spPr>
          <a:xfrm>
            <a:off x="6470396" y="3655588"/>
            <a:ext cx="1952400" cy="338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58"/>
          <p:cNvSpPr/>
          <p:nvPr/>
        </p:nvSpPr>
        <p:spPr>
          <a:xfrm>
            <a:off x="719996" y="3655588"/>
            <a:ext cx="1952400" cy="338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58"/>
          <p:cNvSpPr/>
          <p:nvPr/>
        </p:nvSpPr>
        <p:spPr>
          <a:xfrm>
            <a:off x="719996" y="1545984"/>
            <a:ext cx="1952400" cy="338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Реализация</a:t>
            </a:r>
            <a:endParaRPr dirty="0"/>
          </a:p>
        </p:txBody>
      </p:sp>
      <p:sp>
        <p:nvSpPr>
          <p:cNvPr id="1425" name="Google Shape;1425;p58"/>
          <p:cNvSpPr txBox="1">
            <a:spLocks noGrp="1"/>
          </p:cNvSpPr>
          <p:nvPr>
            <p:ph type="subTitle" idx="6"/>
          </p:nvPr>
        </p:nvSpPr>
        <p:spPr>
          <a:xfrm>
            <a:off x="877500" y="2990187"/>
            <a:ext cx="16374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Създаден с </a:t>
            </a:r>
            <a:r>
              <a:rPr lang="en-US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HTML</a:t>
            </a:r>
            <a:r>
              <a:rPr lang="bg-BG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 и </a:t>
            </a:r>
            <a:r>
              <a:rPr lang="en-US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CSS</a:t>
            </a:r>
            <a:endParaRPr sz="11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26" name="Google Shape;1426;p58"/>
          <p:cNvSpPr txBox="1">
            <a:spLocks noGrp="1"/>
          </p:cNvSpPr>
          <p:nvPr>
            <p:ph type="title" idx="2"/>
          </p:nvPr>
        </p:nvSpPr>
        <p:spPr>
          <a:xfrm>
            <a:off x="976800" y="1629657"/>
            <a:ext cx="1438800" cy="1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>
                <a:solidFill>
                  <a:srgbClr val="60618E"/>
                </a:solidFill>
              </a:rPr>
              <a:t>Дизайн</a:t>
            </a:r>
            <a:endParaRPr dirty="0">
              <a:solidFill>
                <a:srgbClr val="60618E"/>
              </a:solidFill>
            </a:endParaRPr>
          </a:p>
        </p:txBody>
      </p:sp>
      <p:sp>
        <p:nvSpPr>
          <p:cNvPr id="1427" name="Google Shape;1427;p58"/>
          <p:cNvSpPr txBox="1">
            <a:spLocks noGrp="1"/>
          </p:cNvSpPr>
          <p:nvPr>
            <p:ph type="subTitle" idx="1"/>
          </p:nvPr>
        </p:nvSpPr>
        <p:spPr>
          <a:xfrm>
            <a:off x="877500" y="1892455"/>
            <a:ext cx="16374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Създаден с</a:t>
            </a:r>
            <a:r>
              <a:rPr lang="en-US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 GIMP </a:t>
            </a:r>
            <a:r>
              <a:rPr lang="bg-BG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и  </a:t>
            </a:r>
            <a:r>
              <a:rPr lang="en-US" sz="1100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IncScape</a:t>
            </a:r>
            <a:endParaRPr sz="11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28" name="Google Shape;1428;p58"/>
          <p:cNvSpPr txBox="1">
            <a:spLocks noGrp="1"/>
          </p:cNvSpPr>
          <p:nvPr>
            <p:ph type="title" idx="3"/>
          </p:nvPr>
        </p:nvSpPr>
        <p:spPr>
          <a:xfrm>
            <a:off x="6727200" y="1629657"/>
            <a:ext cx="1438800" cy="1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050" dirty="0" smtClean="0">
                <a:solidFill>
                  <a:srgbClr val="60618E"/>
                </a:solidFill>
              </a:rPr>
              <a:t>Функционалност</a:t>
            </a:r>
            <a:endParaRPr sz="1050" dirty="0">
              <a:solidFill>
                <a:srgbClr val="60618E"/>
              </a:solidFill>
            </a:endParaRPr>
          </a:p>
        </p:txBody>
      </p:sp>
      <p:sp>
        <p:nvSpPr>
          <p:cNvPr id="1429" name="Google Shape;1429;p58"/>
          <p:cNvSpPr txBox="1">
            <a:spLocks noGrp="1"/>
          </p:cNvSpPr>
          <p:nvPr>
            <p:ph type="subTitle" idx="4"/>
          </p:nvPr>
        </p:nvSpPr>
        <p:spPr>
          <a:xfrm>
            <a:off x="6627900" y="1892455"/>
            <a:ext cx="16374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Създадена с </a:t>
            </a:r>
            <a:r>
              <a:rPr lang="en-US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PHP – </a:t>
            </a:r>
            <a:r>
              <a:rPr lang="en-US" sz="1100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Laravel</a:t>
            </a:r>
            <a:r>
              <a:rPr lang="en-US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 framework</a:t>
            </a:r>
            <a:endParaRPr sz="11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30" name="Google Shape;1430;p58"/>
          <p:cNvSpPr txBox="1">
            <a:spLocks noGrp="1"/>
          </p:cNvSpPr>
          <p:nvPr>
            <p:ph type="title" idx="5"/>
          </p:nvPr>
        </p:nvSpPr>
        <p:spPr>
          <a:xfrm>
            <a:off x="976800" y="3723261"/>
            <a:ext cx="1438800" cy="1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>
                <a:solidFill>
                  <a:srgbClr val="60618E"/>
                </a:solidFill>
              </a:rPr>
              <a:t>Интерфейс</a:t>
            </a:r>
            <a:endParaRPr dirty="0">
              <a:solidFill>
                <a:srgbClr val="60618E"/>
              </a:solidFill>
            </a:endParaRPr>
          </a:p>
        </p:txBody>
      </p:sp>
      <p:sp>
        <p:nvSpPr>
          <p:cNvPr id="1431" name="Google Shape;1431;p58"/>
          <p:cNvSpPr txBox="1">
            <a:spLocks noGrp="1"/>
          </p:cNvSpPr>
          <p:nvPr>
            <p:ph type="title" idx="7"/>
          </p:nvPr>
        </p:nvSpPr>
        <p:spPr>
          <a:xfrm>
            <a:off x="6727200" y="3723261"/>
            <a:ext cx="1438800" cy="1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>
                <a:solidFill>
                  <a:srgbClr val="60618E"/>
                </a:solidFill>
              </a:rPr>
              <a:t>Структура</a:t>
            </a:r>
            <a:endParaRPr dirty="0">
              <a:solidFill>
                <a:srgbClr val="60618E"/>
              </a:solidFill>
            </a:endParaRPr>
          </a:p>
        </p:txBody>
      </p:sp>
      <p:sp>
        <p:nvSpPr>
          <p:cNvPr id="1432" name="Google Shape;1432;p58"/>
          <p:cNvSpPr txBox="1">
            <a:spLocks noGrp="1"/>
          </p:cNvSpPr>
          <p:nvPr>
            <p:ph type="subTitle" idx="8"/>
          </p:nvPr>
        </p:nvSpPr>
        <p:spPr>
          <a:xfrm>
            <a:off x="6627900" y="2990186"/>
            <a:ext cx="16374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Изграден с </a:t>
            </a:r>
            <a:r>
              <a:rPr lang="en-US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React.js </a:t>
            </a:r>
            <a:r>
              <a:rPr lang="bg-BG" sz="1100" dirty="0" smtClean="0">
                <a:latin typeface="Verdana" panose="020B0604030504040204" pitchFamily="34" charset="0"/>
                <a:ea typeface="Verdana" panose="020B0604030504040204" pitchFamily="34" charset="0"/>
              </a:rPr>
              <a:t>компоненти</a:t>
            </a:r>
            <a:endParaRPr sz="11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33" name="Google Shape;1433;p58"/>
          <p:cNvSpPr/>
          <p:nvPr/>
        </p:nvSpPr>
        <p:spPr>
          <a:xfrm>
            <a:off x="4045449" y="2236638"/>
            <a:ext cx="1050600" cy="1050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5" name="Google Shape;1435;p58"/>
          <p:cNvSpPr/>
          <p:nvPr/>
        </p:nvSpPr>
        <p:spPr>
          <a:xfrm rot="16200000">
            <a:off x="5102904" y="2283135"/>
            <a:ext cx="957600" cy="957600"/>
          </a:xfrm>
          <a:prstGeom prst="ellipse">
            <a:avLst/>
          </a:prstGeom>
          <a:solidFill>
            <a:srgbClr val="60618E">
              <a:alpha val="50890"/>
            </a:srgbClr>
          </a:solidFill>
          <a:ln w="9525" cap="flat" cmpd="sng">
            <a:solidFill>
              <a:srgbClr val="F3F4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6" name="Google Shape;1436;p58"/>
          <p:cNvSpPr/>
          <p:nvPr/>
        </p:nvSpPr>
        <p:spPr>
          <a:xfrm rot="16200000">
            <a:off x="3095625" y="2283135"/>
            <a:ext cx="957600" cy="957600"/>
          </a:xfrm>
          <a:prstGeom prst="ellipse">
            <a:avLst/>
          </a:prstGeom>
          <a:solidFill>
            <a:srgbClr val="60618E">
              <a:alpha val="50890"/>
            </a:srgbClr>
          </a:solidFill>
          <a:ln w="9525" cap="flat" cmpd="sng">
            <a:solidFill>
              <a:srgbClr val="F3F4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7" name="Google Shape;1437;p58"/>
          <p:cNvSpPr/>
          <p:nvPr/>
        </p:nvSpPr>
        <p:spPr>
          <a:xfrm>
            <a:off x="3784475" y="1975563"/>
            <a:ext cx="1572900" cy="1572900"/>
          </a:xfrm>
          <a:prstGeom prst="ellipse">
            <a:avLst/>
          </a:prstGeom>
          <a:solidFill>
            <a:srgbClr val="60618E">
              <a:alpha val="50890"/>
            </a:srgbClr>
          </a:solidFill>
          <a:ln w="9525" cap="flat" cmpd="sng">
            <a:solidFill>
              <a:srgbClr val="F3F4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8" name="Google Shape;1438;p58"/>
          <p:cNvSpPr/>
          <p:nvPr/>
        </p:nvSpPr>
        <p:spPr>
          <a:xfrm>
            <a:off x="4896375" y="2925584"/>
            <a:ext cx="957600" cy="957600"/>
          </a:xfrm>
          <a:prstGeom prst="ellipse">
            <a:avLst/>
          </a:prstGeom>
          <a:solidFill>
            <a:srgbClr val="60618E">
              <a:alpha val="50890"/>
            </a:srgbClr>
          </a:solidFill>
          <a:ln w="9525" cap="flat" cmpd="sng">
            <a:solidFill>
              <a:srgbClr val="F3F4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HTML &amp; CSS</a:t>
            </a:r>
            <a:endParaRPr sz="11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9" name="Google Shape;1439;p58"/>
          <p:cNvSpPr/>
          <p:nvPr/>
        </p:nvSpPr>
        <p:spPr>
          <a:xfrm>
            <a:off x="3286089" y="1652304"/>
            <a:ext cx="957600" cy="957600"/>
          </a:xfrm>
          <a:prstGeom prst="ellipse">
            <a:avLst/>
          </a:prstGeom>
          <a:solidFill>
            <a:srgbClr val="60618E">
              <a:alpha val="50890"/>
            </a:srgbClr>
          </a:solidFill>
          <a:ln w="9525" cap="flat" cmpd="sng">
            <a:solidFill>
              <a:srgbClr val="F3F4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0" name="Google Shape;1440;p58"/>
          <p:cNvSpPr/>
          <p:nvPr/>
        </p:nvSpPr>
        <p:spPr>
          <a:xfrm flipH="1">
            <a:off x="3286110" y="2914922"/>
            <a:ext cx="957600" cy="957600"/>
          </a:xfrm>
          <a:prstGeom prst="ellipse">
            <a:avLst/>
          </a:prstGeom>
          <a:solidFill>
            <a:srgbClr val="60618E">
              <a:alpha val="50890"/>
            </a:srgbClr>
          </a:solidFill>
          <a:ln w="9525" cap="flat" cmpd="sng">
            <a:solidFill>
              <a:srgbClr val="F3F4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1" name="Google Shape;1441;p58"/>
          <p:cNvSpPr/>
          <p:nvPr/>
        </p:nvSpPr>
        <p:spPr>
          <a:xfrm flipH="1">
            <a:off x="4896396" y="1641643"/>
            <a:ext cx="957600" cy="957600"/>
          </a:xfrm>
          <a:prstGeom prst="ellipse">
            <a:avLst/>
          </a:prstGeom>
          <a:solidFill>
            <a:srgbClr val="60618E">
              <a:alpha val="50890"/>
            </a:srgbClr>
          </a:solidFill>
          <a:ln w="9525" cap="flat" cmpd="sng">
            <a:solidFill>
              <a:srgbClr val="F3F4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PHP</a:t>
            </a: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2" name="Google Shape;1442;p58"/>
          <p:cNvSpPr/>
          <p:nvPr/>
        </p:nvSpPr>
        <p:spPr>
          <a:xfrm flipH="1">
            <a:off x="4088621" y="1279013"/>
            <a:ext cx="957600" cy="957600"/>
          </a:xfrm>
          <a:prstGeom prst="ellipse">
            <a:avLst/>
          </a:prstGeom>
          <a:solidFill>
            <a:srgbClr val="60618E">
              <a:alpha val="50890"/>
            </a:srgbClr>
          </a:solidFill>
          <a:ln w="9525" cap="flat" cmpd="sng">
            <a:solidFill>
              <a:srgbClr val="F3F4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3" name="Google Shape;1443;p58"/>
          <p:cNvSpPr/>
          <p:nvPr/>
        </p:nvSpPr>
        <p:spPr>
          <a:xfrm rot="10800000">
            <a:off x="4088621" y="3286286"/>
            <a:ext cx="957600" cy="957600"/>
          </a:xfrm>
          <a:prstGeom prst="ellipse">
            <a:avLst/>
          </a:prstGeom>
          <a:solidFill>
            <a:srgbClr val="60618E">
              <a:alpha val="50890"/>
            </a:srgbClr>
          </a:solidFill>
          <a:ln w="9525" cap="flat" cmpd="sng">
            <a:solidFill>
              <a:srgbClr val="F3F4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14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4" name="Google Shape;1444;p58"/>
          <p:cNvSpPr/>
          <p:nvPr/>
        </p:nvSpPr>
        <p:spPr>
          <a:xfrm>
            <a:off x="4089552" y="2278304"/>
            <a:ext cx="957600" cy="9576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5" name="Google Shape;1445;p58"/>
          <p:cNvSpPr/>
          <p:nvPr/>
        </p:nvSpPr>
        <p:spPr>
          <a:xfrm>
            <a:off x="5249438" y="2434064"/>
            <a:ext cx="665400" cy="6654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6" name="Google Shape;1446;p58"/>
          <p:cNvSpPr/>
          <p:nvPr/>
        </p:nvSpPr>
        <p:spPr>
          <a:xfrm>
            <a:off x="3241713" y="2434064"/>
            <a:ext cx="665400" cy="6654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7" name="Google Shape;1447;p58"/>
          <p:cNvSpPr/>
          <p:nvPr/>
        </p:nvSpPr>
        <p:spPr>
          <a:xfrm rot="5400000">
            <a:off x="4245575" y="3429428"/>
            <a:ext cx="665400" cy="6654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8" name="Google Shape;1448;p58"/>
          <p:cNvSpPr/>
          <p:nvPr/>
        </p:nvSpPr>
        <p:spPr>
          <a:xfrm rot="5400000">
            <a:off x="4245575" y="1421703"/>
            <a:ext cx="665400" cy="6654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49" name="Google Shape;1449;p58"/>
          <p:cNvGrpSpPr/>
          <p:nvPr/>
        </p:nvGrpSpPr>
        <p:grpSpPr>
          <a:xfrm>
            <a:off x="4395463" y="1571248"/>
            <a:ext cx="367368" cy="323071"/>
            <a:chOff x="1533770" y="1566649"/>
            <a:chExt cx="423919" cy="372803"/>
          </a:xfrm>
        </p:grpSpPr>
        <p:sp>
          <p:nvSpPr>
            <p:cNvPr id="1450" name="Google Shape;1450;p58"/>
            <p:cNvSpPr/>
            <p:nvPr/>
          </p:nvSpPr>
          <p:spPr>
            <a:xfrm>
              <a:off x="1683479" y="1752834"/>
              <a:ext cx="199154" cy="24749"/>
            </a:xfrm>
            <a:custGeom>
              <a:avLst/>
              <a:gdLst/>
              <a:ahLst/>
              <a:cxnLst/>
              <a:rect l="l" t="t" r="r" b="b"/>
              <a:pathLst>
                <a:path w="7387" h="918" extrusionOk="0">
                  <a:moveTo>
                    <a:pt x="0" y="0"/>
                  </a:moveTo>
                  <a:lnTo>
                    <a:pt x="0" y="918"/>
                  </a:lnTo>
                  <a:lnTo>
                    <a:pt x="7387" y="918"/>
                  </a:lnTo>
                  <a:lnTo>
                    <a:pt x="73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8"/>
            <p:cNvSpPr/>
            <p:nvPr/>
          </p:nvSpPr>
          <p:spPr>
            <a:xfrm>
              <a:off x="1609231" y="1752834"/>
              <a:ext cx="49499" cy="124151"/>
            </a:xfrm>
            <a:custGeom>
              <a:avLst/>
              <a:gdLst/>
              <a:ahLst/>
              <a:cxnLst/>
              <a:rect l="l" t="t" r="r" b="b"/>
              <a:pathLst>
                <a:path w="1836" h="4605" extrusionOk="0">
                  <a:moveTo>
                    <a:pt x="0" y="0"/>
                  </a:moveTo>
                  <a:lnTo>
                    <a:pt x="0" y="4604"/>
                  </a:lnTo>
                  <a:lnTo>
                    <a:pt x="1836" y="4604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8"/>
            <p:cNvSpPr/>
            <p:nvPr/>
          </p:nvSpPr>
          <p:spPr>
            <a:xfrm>
              <a:off x="1533770" y="1690745"/>
              <a:ext cx="423919" cy="248706"/>
            </a:xfrm>
            <a:custGeom>
              <a:avLst/>
              <a:gdLst/>
              <a:ahLst/>
              <a:cxnLst/>
              <a:rect l="l" t="t" r="r" b="b"/>
              <a:pathLst>
                <a:path w="15724" h="9225" extrusionOk="0">
                  <a:moveTo>
                    <a:pt x="13391" y="1385"/>
                  </a:moveTo>
                  <a:cubicBezTo>
                    <a:pt x="13647" y="1385"/>
                    <a:pt x="13858" y="1596"/>
                    <a:pt x="13858" y="1836"/>
                  </a:cubicBezTo>
                  <a:lnTo>
                    <a:pt x="13858" y="7373"/>
                  </a:lnTo>
                  <a:cubicBezTo>
                    <a:pt x="13858" y="7629"/>
                    <a:pt x="13647" y="7840"/>
                    <a:pt x="13391" y="7840"/>
                  </a:cubicBezTo>
                  <a:lnTo>
                    <a:pt x="2333" y="7840"/>
                  </a:lnTo>
                  <a:cubicBezTo>
                    <a:pt x="2077" y="7840"/>
                    <a:pt x="1866" y="7629"/>
                    <a:pt x="1866" y="7373"/>
                  </a:cubicBezTo>
                  <a:lnTo>
                    <a:pt x="1866" y="1836"/>
                  </a:lnTo>
                  <a:cubicBezTo>
                    <a:pt x="1866" y="1596"/>
                    <a:pt x="2077" y="1385"/>
                    <a:pt x="2333" y="1385"/>
                  </a:cubicBezTo>
                  <a:close/>
                  <a:moveTo>
                    <a:pt x="1" y="1"/>
                  </a:moveTo>
                  <a:lnTo>
                    <a:pt x="1" y="8757"/>
                  </a:lnTo>
                  <a:cubicBezTo>
                    <a:pt x="1" y="9014"/>
                    <a:pt x="211" y="9224"/>
                    <a:pt x="452" y="9224"/>
                  </a:cubicBezTo>
                  <a:lnTo>
                    <a:pt x="15272" y="9224"/>
                  </a:lnTo>
                  <a:cubicBezTo>
                    <a:pt x="15528" y="9224"/>
                    <a:pt x="15724" y="9014"/>
                    <a:pt x="15724" y="8757"/>
                  </a:cubicBezTo>
                  <a:lnTo>
                    <a:pt x="157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8"/>
            <p:cNvSpPr/>
            <p:nvPr/>
          </p:nvSpPr>
          <p:spPr>
            <a:xfrm>
              <a:off x="1758104" y="1802710"/>
              <a:ext cx="49903" cy="74275"/>
            </a:xfrm>
            <a:custGeom>
              <a:avLst/>
              <a:gdLst/>
              <a:ahLst/>
              <a:cxnLst/>
              <a:rect l="l" t="t" r="r" b="b"/>
              <a:pathLst>
                <a:path w="1851" h="2755" extrusionOk="0">
                  <a:moveTo>
                    <a:pt x="0" y="0"/>
                  </a:moveTo>
                  <a:lnTo>
                    <a:pt x="0" y="2754"/>
                  </a:lnTo>
                  <a:lnTo>
                    <a:pt x="1850" y="2754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8"/>
            <p:cNvSpPr/>
            <p:nvPr/>
          </p:nvSpPr>
          <p:spPr>
            <a:xfrm>
              <a:off x="1683479" y="1802710"/>
              <a:ext cx="49903" cy="74275"/>
            </a:xfrm>
            <a:custGeom>
              <a:avLst/>
              <a:gdLst/>
              <a:ahLst/>
              <a:cxnLst/>
              <a:rect l="l" t="t" r="r" b="b"/>
              <a:pathLst>
                <a:path w="1851" h="2755" extrusionOk="0">
                  <a:moveTo>
                    <a:pt x="0" y="0"/>
                  </a:moveTo>
                  <a:lnTo>
                    <a:pt x="0" y="2754"/>
                  </a:lnTo>
                  <a:lnTo>
                    <a:pt x="1850" y="2754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8"/>
            <p:cNvSpPr/>
            <p:nvPr/>
          </p:nvSpPr>
          <p:spPr>
            <a:xfrm>
              <a:off x="1832730" y="1802710"/>
              <a:ext cx="49903" cy="74275"/>
            </a:xfrm>
            <a:custGeom>
              <a:avLst/>
              <a:gdLst/>
              <a:ahLst/>
              <a:cxnLst/>
              <a:rect l="l" t="t" r="r" b="b"/>
              <a:pathLst>
                <a:path w="1851" h="2755" extrusionOk="0">
                  <a:moveTo>
                    <a:pt x="1" y="0"/>
                  </a:moveTo>
                  <a:lnTo>
                    <a:pt x="1" y="2754"/>
                  </a:lnTo>
                  <a:lnTo>
                    <a:pt x="1851" y="2754"/>
                  </a:lnTo>
                  <a:lnTo>
                    <a:pt x="18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8"/>
            <p:cNvSpPr/>
            <p:nvPr/>
          </p:nvSpPr>
          <p:spPr>
            <a:xfrm>
              <a:off x="1533770" y="1566649"/>
              <a:ext cx="423919" cy="99402"/>
            </a:xfrm>
            <a:custGeom>
              <a:avLst/>
              <a:gdLst/>
              <a:ahLst/>
              <a:cxnLst/>
              <a:rect l="l" t="t" r="r" b="b"/>
              <a:pathLst>
                <a:path w="15724" h="3687" extrusionOk="0">
                  <a:moveTo>
                    <a:pt x="6937" y="1384"/>
                  </a:moveTo>
                  <a:cubicBezTo>
                    <a:pt x="7192" y="1384"/>
                    <a:pt x="7403" y="1580"/>
                    <a:pt x="7403" y="1836"/>
                  </a:cubicBezTo>
                  <a:cubicBezTo>
                    <a:pt x="7403" y="2092"/>
                    <a:pt x="7192" y="2303"/>
                    <a:pt x="6937" y="2303"/>
                  </a:cubicBezTo>
                  <a:lnTo>
                    <a:pt x="2333" y="2303"/>
                  </a:lnTo>
                  <a:cubicBezTo>
                    <a:pt x="2077" y="2303"/>
                    <a:pt x="1866" y="2092"/>
                    <a:pt x="1866" y="1836"/>
                  </a:cubicBezTo>
                  <a:cubicBezTo>
                    <a:pt x="1866" y="1580"/>
                    <a:pt x="2077" y="1384"/>
                    <a:pt x="2333" y="1384"/>
                  </a:cubicBezTo>
                  <a:close/>
                  <a:moveTo>
                    <a:pt x="9736" y="1384"/>
                  </a:moveTo>
                  <a:cubicBezTo>
                    <a:pt x="9991" y="1384"/>
                    <a:pt x="10187" y="1580"/>
                    <a:pt x="10187" y="1836"/>
                  </a:cubicBezTo>
                  <a:cubicBezTo>
                    <a:pt x="10187" y="2092"/>
                    <a:pt x="9991" y="2303"/>
                    <a:pt x="9736" y="2303"/>
                  </a:cubicBezTo>
                  <a:cubicBezTo>
                    <a:pt x="9479" y="2303"/>
                    <a:pt x="9269" y="2092"/>
                    <a:pt x="9269" y="1836"/>
                  </a:cubicBezTo>
                  <a:cubicBezTo>
                    <a:pt x="9269" y="1580"/>
                    <a:pt x="9479" y="1384"/>
                    <a:pt x="9736" y="1384"/>
                  </a:cubicBezTo>
                  <a:close/>
                  <a:moveTo>
                    <a:pt x="11571" y="1384"/>
                  </a:moveTo>
                  <a:cubicBezTo>
                    <a:pt x="11826" y="1384"/>
                    <a:pt x="12037" y="1580"/>
                    <a:pt x="12037" y="1836"/>
                  </a:cubicBezTo>
                  <a:cubicBezTo>
                    <a:pt x="12037" y="2092"/>
                    <a:pt x="11826" y="2303"/>
                    <a:pt x="11571" y="2303"/>
                  </a:cubicBezTo>
                  <a:cubicBezTo>
                    <a:pt x="11315" y="2303"/>
                    <a:pt x="11120" y="2092"/>
                    <a:pt x="11120" y="1836"/>
                  </a:cubicBezTo>
                  <a:cubicBezTo>
                    <a:pt x="11120" y="1580"/>
                    <a:pt x="11315" y="1384"/>
                    <a:pt x="11571" y="1384"/>
                  </a:cubicBezTo>
                  <a:close/>
                  <a:moveTo>
                    <a:pt x="13421" y="1384"/>
                  </a:moveTo>
                  <a:cubicBezTo>
                    <a:pt x="13678" y="1384"/>
                    <a:pt x="13873" y="1580"/>
                    <a:pt x="13873" y="1836"/>
                  </a:cubicBezTo>
                  <a:cubicBezTo>
                    <a:pt x="13873" y="2092"/>
                    <a:pt x="13678" y="2303"/>
                    <a:pt x="13421" y="2303"/>
                  </a:cubicBezTo>
                  <a:cubicBezTo>
                    <a:pt x="13166" y="2303"/>
                    <a:pt x="12955" y="2092"/>
                    <a:pt x="12955" y="1836"/>
                  </a:cubicBezTo>
                  <a:cubicBezTo>
                    <a:pt x="12955" y="1580"/>
                    <a:pt x="13166" y="1384"/>
                    <a:pt x="13421" y="1384"/>
                  </a:cubicBezTo>
                  <a:close/>
                  <a:moveTo>
                    <a:pt x="452" y="0"/>
                  </a:moveTo>
                  <a:cubicBezTo>
                    <a:pt x="211" y="0"/>
                    <a:pt x="1" y="196"/>
                    <a:pt x="1" y="451"/>
                  </a:cubicBezTo>
                  <a:lnTo>
                    <a:pt x="1" y="3687"/>
                  </a:lnTo>
                  <a:lnTo>
                    <a:pt x="15724" y="3687"/>
                  </a:lnTo>
                  <a:lnTo>
                    <a:pt x="15724" y="451"/>
                  </a:lnTo>
                  <a:cubicBezTo>
                    <a:pt x="15724" y="196"/>
                    <a:pt x="15528" y="0"/>
                    <a:pt x="152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" name="Google Shape;1457;p58"/>
          <p:cNvGrpSpPr/>
          <p:nvPr/>
        </p:nvGrpSpPr>
        <p:grpSpPr>
          <a:xfrm>
            <a:off x="3390750" y="2597616"/>
            <a:ext cx="367370" cy="344162"/>
            <a:chOff x="3161130" y="1566649"/>
            <a:chExt cx="385366" cy="361021"/>
          </a:xfrm>
        </p:grpSpPr>
        <p:sp>
          <p:nvSpPr>
            <p:cNvPr id="1458" name="Google Shape;1458;p58"/>
            <p:cNvSpPr/>
            <p:nvPr/>
          </p:nvSpPr>
          <p:spPr>
            <a:xfrm>
              <a:off x="3229716" y="1882620"/>
              <a:ext cx="248248" cy="45050"/>
            </a:xfrm>
            <a:custGeom>
              <a:avLst/>
              <a:gdLst/>
              <a:ahLst/>
              <a:cxnLst/>
              <a:rect l="l" t="t" r="r" b="b"/>
              <a:pathLst>
                <a:path w="9208" h="1671" extrusionOk="0">
                  <a:moveTo>
                    <a:pt x="2076" y="1"/>
                  </a:moveTo>
                  <a:lnTo>
                    <a:pt x="1790" y="828"/>
                  </a:lnTo>
                  <a:lnTo>
                    <a:pt x="421" y="828"/>
                  </a:lnTo>
                  <a:cubicBezTo>
                    <a:pt x="195" y="828"/>
                    <a:pt x="0" y="1024"/>
                    <a:pt x="0" y="1249"/>
                  </a:cubicBezTo>
                  <a:cubicBezTo>
                    <a:pt x="0" y="1475"/>
                    <a:pt x="195" y="1670"/>
                    <a:pt x="421" y="1670"/>
                  </a:cubicBezTo>
                  <a:lnTo>
                    <a:pt x="8786" y="1670"/>
                  </a:lnTo>
                  <a:cubicBezTo>
                    <a:pt x="9027" y="1670"/>
                    <a:pt x="9208" y="1475"/>
                    <a:pt x="9208" y="1249"/>
                  </a:cubicBezTo>
                  <a:cubicBezTo>
                    <a:pt x="9208" y="1024"/>
                    <a:pt x="9027" y="828"/>
                    <a:pt x="8786" y="828"/>
                  </a:cubicBezTo>
                  <a:lnTo>
                    <a:pt x="7417" y="828"/>
                  </a:lnTo>
                  <a:lnTo>
                    <a:pt x="7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8"/>
            <p:cNvSpPr/>
            <p:nvPr/>
          </p:nvSpPr>
          <p:spPr>
            <a:xfrm>
              <a:off x="3229716" y="1679395"/>
              <a:ext cx="45023" cy="22350"/>
            </a:xfrm>
            <a:custGeom>
              <a:avLst/>
              <a:gdLst/>
              <a:ahLst/>
              <a:cxnLst/>
              <a:rect l="l" t="t" r="r" b="b"/>
              <a:pathLst>
                <a:path w="1670" h="829" extrusionOk="0">
                  <a:moveTo>
                    <a:pt x="0" y="1"/>
                  </a:moveTo>
                  <a:lnTo>
                    <a:pt x="0" y="829"/>
                  </a:lnTo>
                  <a:lnTo>
                    <a:pt x="1669" y="829"/>
                  </a:lnTo>
                  <a:lnTo>
                    <a:pt x="16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8"/>
            <p:cNvSpPr/>
            <p:nvPr/>
          </p:nvSpPr>
          <p:spPr>
            <a:xfrm>
              <a:off x="3229716" y="1634399"/>
              <a:ext cx="45023" cy="22323"/>
            </a:xfrm>
            <a:custGeom>
              <a:avLst/>
              <a:gdLst/>
              <a:ahLst/>
              <a:cxnLst/>
              <a:rect l="l" t="t" r="r" b="b"/>
              <a:pathLst>
                <a:path w="1670" h="828" extrusionOk="0">
                  <a:moveTo>
                    <a:pt x="0" y="0"/>
                  </a:moveTo>
                  <a:lnTo>
                    <a:pt x="0" y="827"/>
                  </a:lnTo>
                  <a:lnTo>
                    <a:pt x="1669" y="827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8"/>
            <p:cNvSpPr/>
            <p:nvPr/>
          </p:nvSpPr>
          <p:spPr>
            <a:xfrm>
              <a:off x="3229716" y="1724445"/>
              <a:ext cx="45023" cy="22727"/>
            </a:xfrm>
            <a:custGeom>
              <a:avLst/>
              <a:gdLst/>
              <a:ahLst/>
              <a:cxnLst/>
              <a:rect l="l" t="t" r="r" b="b"/>
              <a:pathLst>
                <a:path w="1670" h="843" extrusionOk="0">
                  <a:moveTo>
                    <a:pt x="0" y="0"/>
                  </a:moveTo>
                  <a:lnTo>
                    <a:pt x="0" y="843"/>
                  </a:lnTo>
                  <a:lnTo>
                    <a:pt x="1669" y="843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8"/>
            <p:cNvSpPr/>
            <p:nvPr/>
          </p:nvSpPr>
          <p:spPr>
            <a:xfrm>
              <a:off x="3455236" y="1656695"/>
              <a:ext cx="22727" cy="2272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0"/>
                  </a:moveTo>
                  <a:cubicBezTo>
                    <a:pt x="195" y="0"/>
                    <a:pt x="0" y="196"/>
                    <a:pt x="0" y="421"/>
                  </a:cubicBezTo>
                  <a:cubicBezTo>
                    <a:pt x="0" y="648"/>
                    <a:pt x="195" y="843"/>
                    <a:pt x="421" y="843"/>
                  </a:cubicBezTo>
                  <a:cubicBezTo>
                    <a:pt x="662" y="843"/>
                    <a:pt x="843" y="648"/>
                    <a:pt x="843" y="421"/>
                  </a:cubicBezTo>
                  <a:cubicBezTo>
                    <a:pt x="843" y="196"/>
                    <a:pt x="662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8"/>
            <p:cNvSpPr/>
            <p:nvPr/>
          </p:nvSpPr>
          <p:spPr>
            <a:xfrm>
              <a:off x="3161130" y="1566649"/>
              <a:ext cx="385366" cy="225547"/>
            </a:xfrm>
            <a:custGeom>
              <a:avLst/>
              <a:gdLst/>
              <a:ahLst/>
              <a:cxnLst/>
              <a:rect l="l" t="t" r="r" b="b"/>
              <a:pathLst>
                <a:path w="14294" h="8366" extrusionOk="0">
                  <a:moveTo>
                    <a:pt x="6305" y="1671"/>
                  </a:moveTo>
                  <a:cubicBezTo>
                    <a:pt x="6546" y="1671"/>
                    <a:pt x="6727" y="1851"/>
                    <a:pt x="6727" y="2092"/>
                  </a:cubicBezTo>
                  <a:cubicBezTo>
                    <a:pt x="6727" y="2317"/>
                    <a:pt x="6546" y="2513"/>
                    <a:pt x="6305" y="2513"/>
                  </a:cubicBezTo>
                  <a:cubicBezTo>
                    <a:pt x="6079" y="2513"/>
                    <a:pt x="5899" y="2317"/>
                    <a:pt x="5899" y="2092"/>
                  </a:cubicBezTo>
                  <a:cubicBezTo>
                    <a:pt x="5899" y="1851"/>
                    <a:pt x="6079" y="1671"/>
                    <a:pt x="6305" y="1671"/>
                  </a:cubicBezTo>
                  <a:close/>
                  <a:moveTo>
                    <a:pt x="7990" y="1671"/>
                  </a:moveTo>
                  <a:cubicBezTo>
                    <a:pt x="8216" y="1671"/>
                    <a:pt x="8412" y="1851"/>
                    <a:pt x="8412" y="2092"/>
                  </a:cubicBezTo>
                  <a:cubicBezTo>
                    <a:pt x="8412" y="2317"/>
                    <a:pt x="8216" y="2513"/>
                    <a:pt x="7990" y="2513"/>
                  </a:cubicBezTo>
                  <a:cubicBezTo>
                    <a:pt x="7750" y="2513"/>
                    <a:pt x="7569" y="2317"/>
                    <a:pt x="7569" y="2092"/>
                  </a:cubicBezTo>
                  <a:cubicBezTo>
                    <a:pt x="7569" y="1851"/>
                    <a:pt x="7750" y="1671"/>
                    <a:pt x="7990" y="1671"/>
                  </a:cubicBezTo>
                  <a:close/>
                  <a:moveTo>
                    <a:pt x="9660" y="1671"/>
                  </a:moveTo>
                  <a:cubicBezTo>
                    <a:pt x="9886" y="1671"/>
                    <a:pt x="10081" y="1851"/>
                    <a:pt x="10081" y="2092"/>
                  </a:cubicBezTo>
                  <a:cubicBezTo>
                    <a:pt x="10081" y="2317"/>
                    <a:pt x="9886" y="2513"/>
                    <a:pt x="9660" y="2513"/>
                  </a:cubicBezTo>
                  <a:cubicBezTo>
                    <a:pt x="9435" y="2513"/>
                    <a:pt x="9239" y="2317"/>
                    <a:pt x="9239" y="2092"/>
                  </a:cubicBezTo>
                  <a:cubicBezTo>
                    <a:pt x="9239" y="1851"/>
                    <a:pt x="9435" y="1671"/>
                    <a:pt x="9660" y="1671"/>
                  </a:cubicBezTo>
                  <a:close/>
                  <a:moveTo>
                    <a:pt x="11330" y="2513"/>
                  </a:moveTo>
                  <a:cubicBezTo>
                    <a:pt x="12023" y="2513"/>
                    <a:pt x="12594" y="3069"/>
                    <a:pt x="12594" y="3761"/>
                  </a:cubicBezTo>
                  <a:cubicBezTo>
                    <a:pt x="12594" y="4453"/>
                    <a:pt x="12023" y="5011"/>
                    <a:pt x="11330" y="5011"/>
                  </a:cubicBezTo>
                  <a:cubicBezTo>
                    <a:pt x="10638" y="5011"/>
                    <a:pt x="10081" y="4453"/>
                    <a:pt x="10081" y="3761"/>
                  </a:cubicBezTo>
                  <a:cubicBezTo>
                    <a:pt x="10081" y="3069"/>
                    <a:pt x="10638" y="2513"/>
                    <a:pt x="11330" y="2513"/>
                  </a:cubicBezTo>
                  <a:close/>
                  <a:moveTo>
                    <a:pt x="4635" y="1671"/>
                  </a:moveTo>
                  <a:cubicBezTo>
                    <a:pt x="4875" y="1671"/>
                    <a:pt x="5056" y="1851"/>
                    <a:pt x="5056" y="2092"/>
                  </a:cubicBezTo>
                  <a:lnTo>
                    <a:pt x="5056" y="7117"/>
                  </a:lnTo>
                  <a:cubicBezTo>
                    <a:pt x="5056" y="7342"/>
                    <a:pt x="4875" y="7523"/>
                    <a:pt x="4635" y="7523"/>
                  </a:cubicBezTo>
                  <a:lnTo>
                    <a:pt x="2123" y="7523"/>
                  </a:lnTo>
                  <a:cubicBezTo>
                    <a:pt x="1896" y="7523"/>
                    <a:pt x="1701" y="7342"/>
                    <a:pt x="1701" y="7117"/>
                  </a:cubicBezTo>
                  <a:lnTo>
                    <a:pt x="1701" y="2092"/>
                  </a:lnTo>
                  <a:cubicBezTo>
                    <a:pt x="1701" y="1851"/>
                    <a:pt x="1896" y="1671"/>
                    <a:pt x="2123" y="1671"/>
                  </a:cubicBezTo>
                  <a:close/>
                  <a:moveTo>
                    <a:pt x="7990" y="4194"/>
                  </a:moveTo>
                  <a:cubicBezTo>
                    <a:pt x="8125" y="4194"/>
                    <a:pt x="8261" y="4251"/>
                    <a:pt x="8336" y="4363"/>
                  </a:cubicBezTo>
                  <a:lnTo>
                    <a:pt x="9720" y="6455"/>
                  </a:lnTo>
                  <a:lnTo>
                    <a:pt x="10201" y="5974"/>
                  </a:lnTo>
                  <a:cubicBezTo>
                    <a:pt x="10285" y="5891"/>
                    <a:pt x="10390" y="5849"/>
                    <a:pt x="10495" y="5849"/>
                  </a:cubicBezTo>
                  <a:cubicBezTo>
                    <a:pt x="10600" y="5849"/>
                    <a:pt x="10706" y="5891"/>
                    <a:pt x="10789" y="5974"/>
                  </a:cubicBezTo>
                  <a:lnTo>
                    <a:pt x="11631" y="6816"/>
                  </a:lnTo>
                  <a:cubicBezTo>
                    <a:pt x="11796" y="6981"/>
                    <a:pt x="11796" y="7237"/>
                    <a:pt x="11631" y="7402"/>
                  </a:cubicBezTo>
                  <a:cubicBezTo>
                    <a:pt x="11548" y="7485"/>
                    <a:pt x="11439" y="7527"/>
                    <a:pt x="11332" y="7527"/>
                  </a:cubicBezTo>
                  <a:cubicBezTo>
                    <a:pt x="11225" y="7527"/>
                    <a:pt x="11119" y="7485"/>
                    <a:pt x="11044" y="7402"/>
                  </a:cubicBezTo>
                  <a:lnTo>
                    <a:pt x="10502" y="6861"/>
                  </a:lnTo>
                  <a:lnTo>
                    <a:pt x="9961" y="7402"/>
                  </a:lnTo>
                  <a:cubicBezTo>
                    <a:pt x="9882" y="7481"/>
                    <a:pt x="9781" y="7526"/>
                    <a:pt x="9667" y="7526"/>
                  </a:cubicBezTo>
                  <a:cubicBezTo>
                    <a:pt x="9650" y="7526"/>
                    <a:pt x="9633" y="7525"/>
                    <a:pt x="9615" y="7523"/>
                  </a:cubicBezTo>
                  <a:cubicBezTo>
                    <a:pt x="9495" y="7508"/>
                    <a:pt x="9375" y="7448"/>
                    <a:pt x="9314" y="7342"/>
                  </a:cubicBezTo>
                  <a:lnTo>
                    <a:pt x="7990" y="5356"/>
                  </a:lnTo>
                  <a:lnTo>
                    <a:pt x="6666" y="7342"/>
                  </a:lnTo>
                  <a:cubicBezTo>
                    <a:pt x="6581" y="7466"/>
                    <a:pt x="6448" y="7529"/>
                    <a:pt x="6312" y="7529"/>
                  </a:cubicBezTo>
                  <a:cubicBezTo>
                    <a:pt x="6233" y="7529"/>
                    <a:pt x="6152" y="7507"/>
                    <a:pt x="6079" y="7462"/>
                  </a:cubicBezTo>
                  <a:cubicBezTo>
                    <a:pt x="5884" y="7328"/>
                    <a:pt x="5838" y="7071"/>
                    <a:pt x="5959" y="6876"/>
                  </a:cubicBezTo>
                  <a:lnTo>
                    <a:pt x="7644" y="4363"/>
                  </a:lnTo>
                  <a:cubicBezTo>
                    <a:pt x="7719" y="4251"/>
                    <a:pt x="7854" y="4194"/>
                    <a:pt x="7990" y="4194"/>
                  </a:cubicBezTo>
                  <a:close/>
                  <a:moveTo>
                    <a:pt x="1265" y="0"/>
                  </a:moveTo>
                  <a:cubicBezTo>
                    <a:pt x="572" y="0"/>
                    <a:pt x="1" y="557"/>
                    <a:pt x="1" y="1249"/>
                  </a:cubicBezTo>
                  <a:lnTo>
                    <a:pt x="1" y="8365"/>
                  </a:lnTo>
                  <a:lnTo>
                    <a:pt x="14294" y="8365"/>
                  </a:lnTo>
                  <a:lnTo>
                    <a:pt x="14294" y="1249"/>
                  </a:lnTo>
                  <a:cubicBezTo>
                    <a:pt x="14294" y="557"/>
                    <a:pt x="13722" y="0"/>
                    <a:pt x="130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8"/>
            <p:cNvSpPr/>
            <p:nvPr/>
          </p:nvSpPr>
          <p:spPr>
            <a:xfrm>
              <a:off x="3161130" y="1814869"/>
              <a:ext cx="385366" cy="45077"/>
            </a:xfrm>
            <a:custGeom>
              <a:avLst/>
              <a:gdLst/>
              <a:ahLst/>
              <a:cxnLst/>
              <a:rect l="l" t="t" r="r" b="b"/>
              <a:pathLst>
                <a:path w="14294" h="1672" extrusionOk="0">
                  <a:moveTo>
                    <a:pt x="1" y="1"/>
                  </a:moveTo>
                  <a:lnTo>
                    <a:pt x="1" y="408"/>
                  </a:lnTo>
                  <a:cubicBezTo>
                    <a:pt x="1" y="1100"/>
                    <a:pt x="572" y="1671"/>
                    <a:pt x="1265" y="1671"/>
                  </a:cubicBezTo>
                  <a:lnTo>
                    <a:pt x="13030" y="1671"/>
                  </a:lnTo>
                  <a:cubicBezTo>
                    <a:pt x="13722" y="1671"/>
                    <a:pt x="14294" y="1100"/>
                    <a:pt x="14294" y="408"/>
                  </a:cubicBezTo>
                  <a:lnTo>
                    <a:pt x="142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" name="Google Shape;1465;p58"/>
          <p:cNvGrpSpPr/>
          <p:nvPr/>
        </p:nvGrpSpPr>
        <p:grpSpPr>
          <a:xfrm>
            <a:off x="4400281" y="3614242"/>
            <a:ext cx="342234" cy="320954"/>
            <a:chOff x="2378697" y="2734448"/>
            <a:chExt cx="358999" cy="336676"/>
          </a:xfrm>
        </p:grpSpPr>
        <p:sp>
          <p:nvSpPr>
            <p:cNvPr id="1466" name="Google Shape;1466;p58"/>
            <p:cNvSpPr/>
            <p:nvPr/>
          </p:nvSpPr>
          <p:spPr>
            <a:xfrm>
              <a:off x="2442376" y="3028932"/>
              <a:ext cx="231640" cy="42192"/>
            </a:xfrm>
            <a:custGeom>
              <a:avLst/>
              <a:gdLst/>
              <a:ahLst/>
              <a:cxnLst/>
              <a:rect l="l" t="t" r="r" b="b"/>
              <a:pathLst>
                <a:path w="8592" h="1565" extrusionOk="0">
                  <a:moveTo>
                    <a:pt x="1926" y="0"/>
                  </a:moveTo>
                  <a:lnTo>
                    <a:pt x="1671" y="782"/>
                  </a:lnTo>
                  <a:lnTo>
                    <a:pt x="392" y="782"/>
                  </a:lnTo>
                  <a:cubicBezTo>
                    <a:pt x="181" y="782"/>
                    <a:pt x="0" y="963"/>
                    <a:pt x="0" y="1174"/>
                  </a:cubicBezTo>
                  <a:cubicBezTo>
                    <a:pt x="0" y="1384"/>
                    <a:pt x="181" y="1565"/>
                    <a:pt x="392" y="1565"/>
                  </a:cubicBezTo>
                  <a:lnTo>
                    <a:pt x="8201" y="1565"/>
                  </a:lnTo>
                  <a:cubicBezTo>
                    <a:pt x="8411" y="1565"/>
                    <a:pt x="8592" y="1384"/>
                    <a:pt x="8592" y="1174"/>
                  </a:cubicBezTo>
                  <a:cubicBezTo>
                    <a:pt x="8592" y="963"/>
                    <a:pt x="8411" y="782"/>
                    <a:pt x="8201" y="782"/>
                  </a:cubicBezTo>
                  <a:lnTo>
                    <a:pt x="6921" y="782"/>
                  </a:lnTo>
                  <a:lnTo>
                    <a:pt x="66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8"/>
            <p:cNvSpPr/>
            <p:nvPr/>
          </p:nvSpPr>
          <p:spPr>
            <a:xfrm>
              <a:off x="2652907" y="2797723"/>
              <a:ext cx="21110" cy="20678"/>
            </a:xfrm>
            <a:custGeom>
              <a:avLst/>
              <a:gdLst/>
              <a:ahLst/>
              <a:cxnLst/>
              <a:rect l="l" t="t" r="r" b="b"/>
              <a:pathLst>
                <a:path w="783" h="767" extrusionOk="0">
                  <a:moveTo>
                    <a:pt x="392" y="0"/>
                  </a:moveTo>
                  <a:cubicBezTo>
                    <a:pt x="181" y="0"/>
                    <a:pt x="0" y="165"/>
                    <a:pt x="0" y="376"/>
                  </a:cubicBezTo>
                  <a:cubicBezTo>
                    <a:pt x="0" y="602"/>
                    <a:pt x="181" y="767"/>
                    <a:pt x="392" y="767"/>
                  </a:cubicBezTo>
                  <a:cubicBezTo>
                    <a:pt x="602" y="767"/>
                    <a:pt x="783" y="602"/>
                    <a:pt x="783" y="376"/>
                  </a:cubicBezTo>
                  <a:cubicBezTo>
                    <a:pt x="783" y="165"/>
                    <a:pt x="602" y="0"/>
                    <a:pt x="3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8"/>
            <p:cNvSpPr/>
            <p:nvPr/>
          </p:nvSpPr>
          <p:spPr>
            <a:xfrm>
              <a:off x="2378697" y="2734448"/>
              <a:ext cx="358999" cy="210531"/>
            </a:xfrm>
            <a:custGeom>
              <a:avLst/>
              <a:gdLst/>
              <a:ahLst/>
              <a:cxnLst/>
              <a:rect l="l" t="t" r="r" b="b"/>
              <a:pathLst>
                <a:path w="13316" h="7809" extrusionOk="0">
                  <a:moveTo>
                    <a:pt x="10563" y="1565"/>
                  </a:moveTo>
                  <a:cubicBezTo>
                    <a:pt x="11209" y="1565"/>
                    <a:pt x="11736" y="2091"/>
                    <a:pt x="11736" y="2723"/>
                  </a:cubicBezTo>
                  <a:cubicBezTo>
                    <a:pt x="11736" y="3370"/>
                    <a:pt x="11209" y="3896"/>
                    <a:pt x="10563" y="3896"/>
                  </a:cubicBezTo>
                  <a:cubicBezTo>
                    <a:pt x="9915" y="3896"/>
                    <a:pt x="9389" y="3370"/>
                    <a:pt x="9389" y="2723"/>
                  </a:cubicBezTo>
                  <a:cubicBezTo>
                    <a:pt x="9389" y="2091"/>
                    <a:pt x="9915" y="1565"/>
                    <a:pt x="10563" y="1565"/>
                  </a:cubicBezTo>
                  <a:close/>
                  <a:moveTo>
                    <a:pt x="1159" y="0"/>
                  </a:moveTo>
                  <a:cubicBezTo>
                    <a:pt x="527" y="0"/>
                    <a:pt x="1" y="526"/>
                    <a:pt x="1" y="1174"/>
                  </a:cubicBezTo>
                  <a:lnTo>
                    <a:pt x="1" y="7808"/>
                  </a:lnTo>
                  <a:lnTo>
                    <a:pt x="2362" y="7808"/>
                  </a:lnTo>
                  <a:lnTo>
                    <a:pt x="2362" y="6635"/>
                  </a:lnTo>
                  <a:cubicBezTo>
                    <a:pt x="2362" y="6424"/>
                    <a:pt x="2543" y="6243"/>
                    <a:pt x="2754" y="6243"/>
                  </a:cubicBezTo>
                  <a:lnTo>
                    <a:pt x="3355" y="6243"/>
                  </a:lnTo>
                  <a:cubicBezTo>
                    <a:pt x="3401" y="6123"/>
                    <a:pt x="3446" y="6018"/>
                    <a:pt x="3491" y="5912"/>
                  </a:cubicBezTo>
                  <a:lnTo>
                    <a:pt x="3070" y="5477"/>
                  </a:lnTo>
                  <a:cubicBezTo>
                    <a:pt x="2920" y="5326"/>
                    <a:pt x="2920" y="5085"/>
                    <a:pt x="3070" y="4935"/>
                  </a:cubicBezTo>
                  <a:lnTo>
                    <a:pt x="4168" y="3822"/>
                  </a:lnTo>
                  <a:cubicBezTo>
                    <a:pt x="4243" y="3746"/>
                    <a:pt x="4345" y="3709"/>
                    <a:pt x="4446" y="3709"/>
                  </a:cubicBezTo>
                  <a:cubicBezTo>
                    <a:pt x="4548" y="3709"/>
                    <a:pt x="4650" y="3746"/>
                    <a:pt x="4725" y="3822"/>
                  </a:cubicBezTo>
                  <a:lnTo>
                    <a:pt x="5146" y="4257"/>
                  </a:lnTo>
                  <a:cubicBezTo>
                    <a:pt x="5267" y="4197"/>
                    <a:pt x="5371" y="4153"/>
                    <a:pt x="5492" y="4107"/>
                  </a:cubicBezTo>
                  <a:lnTo>
                    <a:pt x="5492" y="3505"/>
                  </a:lnTo>
                  <a:cubicBezTo>
                    <a:pt x="5492" y="3294"/>
                    <a:pt x="5658" y="3114"/>
                    <a:pt x="5883" y="3114"/>
                  </a:cubicBezTo>
                  <a:lnTo>
                    <a:pt x="7433" y="3114"/>
                  </a:lnTo>
                  <a:cubicBezTo>
                    <a:pt x="7658" y="3114"/>
                    <a:pt x="7824" y="3294"/>
                    <a:pt x="7824" y="3505"/>
                  </a:cubicBezTo>
                  <a:lnTo>
                    <a:pt x="7824" y="4107"/>
                  </a:lnTo>
                  <a:cubicBezTo>
                    <a:pt x="7945" y="4153"/>
                    <a:pt x="8049" y="4197"/>
                    <a:pt x="8155" y="4257"/>
                  </a:cubicBezTo>
                  <a:lnTo>
                    <a:pt x="8591" y="3822"/>
                  </a:lnTo>
                  <a:cubicBezTo>
                    <a:pt x="8666" y="3746"/>
                    <a:pt x="8764" y="3709"/>
                    <a:pt x="8864" y="3709"/>
                  </a:cubicBezTo>
                  <a:cubicBezTo>
                    <a:pt x="8964" y="3709"/>
                    <a:pt x="9065" y="3746"/>
                    <a:pt x="9148" y="3822"/>
                  </a:cubicBezTo>
                  <a:lnTo>
                    <a:pt x="10246" y="4935"/>
                  </a:lnTo>
                  <a:cubicBezTo>
                    <a:pt x="10397" y="5085"/>
                    <a:pt x="10397" y="5326"/>
                    <a:pt x="10246" y="5477"/>
                  </a:cubicBezTo>
                  <a:lnTo>
                    <a:pt x="9825" y="5912"/>
                  </a:lnTo>
                  <a:cubicBezTo>
                    <a:pt x="9871" y="6018"/>
                    <a:pt x="9915" y="6123"/>
                    <a:pt x="9961" y="6243"/>
                  </a:cubicBezTo>
                  <a:lnTo>
                    <a:pt x="10563" y="6243"/>
                  </a:lnTo>
                  <a:cubicBezTo>
                    <a:pt x="10773" y="6243"/>
                    <a:pt x="10954" y="6424"/>
                    <a:pt x="10954" y="6635"/>
                  </a:cubicBezTo>
                  <a:lnTo>
                    <a:pt x="10954" y="7808"/>
                  </a:lnTo>
                  <a:lnTo>
                    <a:pt x="13315" y="7808"/>
                  </a:lnTo>
                  <a:lnTo>
                    <a:pt x="13315" y="1174"/>
                  </a:lnTo>
                  <a:cubicBezTo>
                    <a:pt x="13315" y="526"/>
                    <a:pt x="12774" y="0"/>
                    <a:pt x="121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8"/>
            <p:cNvSpPr/>
            <p:nvPr/>
          </p:nvSpPr>
          <p:spPr>
            <a:xfrm>
              <a:off x="2526734" y="2902759"/>
              <a:ext cx="62925" cy="42219"/>
            </a:xfrm>
            <a:custGeom>
              <a:avLst/>
              <a:gdLst/>
              <a:ahLst/>
              <a:cxnLst/>
              <a:rect l="l" t="t" r="r" b="b"/>
              <a:pathLst>
                <a:path w="2334" h="1566" extrusionOk="0">
                  <a:moveTo>
                    <a:pt x="1160" y="0"/>
                  </a:moveTo>
                  <a:cubicBezTo>
                    <a:pt x="528" y="0"/>
                    <a:pt x="1" y="528"/>
                    <a:pt x="1" y="1174"/>
                  </a:cubicBezTo>
                  <a:cubicBezTo>
                    <a:pt x="1" y="1310"/>
                    <a:pt x="31" y="1430"/>
                    <a:pt x="77" y="1565"/>
                  </a:cubicBezTo>
                  <a:lnTo>
                    <a:pt x="2258" y="1565"/>
                  </a:lnTo>
                  <a:cubicBezTo>
                    <a:pt x="2303" y="1430"/>
                    <a:pt x="2333" y="1310"/>
                    <a:pt x="2333" y="1174"/>
                  </a:cubicBezTo>
                  <a:cubicBezTo>
                    <a:pt x="2333" y="528"/>
                    <a:pt x="1806" y="0"/>
                    <a:pt x="1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8"/>
            <p:cNvSpPr/>
            <p:nvPr/>
          </p:nvSpPr>
          <p:spPr>
            <a:xfrm>
              <a:off x="2463459" y="2839484"/>
              <a:ext cx="189475" cy="105494"/>
            </a:xfrm>
            <a:custGeom>
              <a:avLst/>
              <a:gdLst/>
              <a:ahLst/>
              <a:cxnLst/>
              <a:rect l="l" t="t" r="r" b="b"/>
              <a:pathLst>
                <a:path w="7028" h="3913" extrusionOk="0">
                  <a:moveTo>
                    <a:pt x="3116" y="0"/>
                  </a:moveTo>
                  <a:lnTo>
                    <a:pt x="3116" y="512"/>
                  </a:lnTo>
                  <a:cubicBezTo>
                    <a:pt x="3116" y="678"/>
                    <a:pt x="2995" y="843"/>
                    <a:pt x="2829" y="889"/>
                  </a:cubicBezTo>
                  <a:cubicBezTo>
                    <a:pt x="2589" y="949"/>
                    <a:pt x="2348" y="1039"/>
                    <a:pt x="2137" y="1174"/>
                  </a:cubicBezTo>
                  <a:cubicBezTo>
                    <a:pt x="2078" y="1209"/>
                    <a:pt x="2012" y="1226"/>
                    <a:pt x="1945" y="1226"/>
                  </a:cubicBezTo>
                  <a:cubicBezTo>
                    <a:pt x="1842" y="1226"/>
                    <a:pt x="1738" y="1187"/>
                    <a:pt x="1656" y="1114"/>
                  </a:cubicBezTo>
                  <a:lnTo>
                    <a:pt x="1310" y="753"/>
                  </a:lnTo>
                  <a:lnTo>
                    <a:pt x="753" y="1310"/>
                  </a:lnTo>
                  <a:lnTo>
                    <a:pt x="1114" y="1671"/>
                  </a:lnTo>
                  <a:cubicBezTo>
                    <a:pt x="1234" y="1791"/>
                    <a:pt x="1265" y="1986"/>
                    <a:pt x="1174" y="2137"/>
                  </a:cubicBezTo>
                  <a:cubicBezTo>
                    <a:pt x="1039" y="2363"/>
                    <a:pt x="934" y="2588"/>
                    <a:pt x="873" y="2829"/>
                  </a:cubicBezTo>
                  <a:cubicBezTo>
                    <a:pt x="829" y="3009"/>
                    <a:pt x="678" y="3130"/>
                    <a:pt x="498" y="3130"/>
                  </a:cubicBezTo>
                  <a:lnTo>
                    <a:pt x="1" y="3130"/>
                  </a:lnTo>
                  <a:lnTo>
                    <a:pt x="1" y="3912"/>
                  </a:lnTo>
                  <a:lnTo>
                    <a:pt x="1611" y="3912"/>
                  </a:lnTo>
                  <a:cubicBezTo>
                    <a:pt x="1581" y="3777"/>
                    <a:pt x="1565" y="3657"/>
                    <a:pt x="1565" y="3521"/>
                  </a:cubicBezTo>
                  <a:cubicBezTo>
                    <a:pt x="1565" y="2438"/>
                    <a:pt x="2438" y="1565"/>
                    <a:pt x="3507" y="1565"/>
                  </a:cubicBezTo>
                  <a:cubicBezTo>
                    <a:pt x="4590" y="1565"/>
                    <a:pt x="5463" y="2438"/>
                    <a:pt x="5463" y="3521"/>
                  </a:cubicBezTo>
                  <a:cubicBezTo>
                    <a:pt x="5463" y="3657"/>
                    <a:pt x="5433" y="3777"/>
                    <a:pt x="5417" y="3912"/>
                  </a:cubicBezTo>
                  <a:lnTo>
                    <a:pt x="7027" y="3912"/>
                  </a:lnTo>
                  <a:lnTo>
                    <a:pt x="7027" y="3130"/>
                  </a:lnTo>
                  <a:lnTo>
                    <a:pt x="6530" y="3130"/>
                  </a:lnTo>
                  <a:cubicBezTo>
                    <a:pt x="6350" y="3130"/>
                    <a:pt x="6185" y="3009"/>
                    <a:pt x="6155" y="2829"/>
                  </a:cubicBezTo>
                  <a:cubicBezTo>
                    <a:pt x="6079" y="2588"/>
                    <a:pt x="5989" y="2363"/>
                    <a:pt x="5854" y="2137"/>
                  </a:cubicBezTo>
                  <a:cubicBezTo>
                    <a:pt x="5764" y="1986"/>
                    <a:pt x="5794" y="1791"/>
                    <a:pt x="5914" y="1671"/>
                  </a:cubicBezTo>
                  <a:lnTo>
                    <a:pt x="6275" y="1310"/>
                  </a:lnTo>
                  <a:lnTo>
                    <a:pt x="5718" y="753"/>
                  </a:lnTo>
                  <a:lnTo>
                    <a:pt x="5373" y="1114"/>
                  </a:lnTo>
                  <a:cubicBezTo>
                    <a:pt x="5290" y="1187"/>
                    <a:pt x="5186" y="1226"/>
                    <a:pt x="5084" y="1226"/>
                  </a:cubicBezTo>
                  <a:cubicBezTo>
                    <a:pt x="5017" y="1226"/>
                    <a:pt x="4950" y="1209"/>
                    <a:pt x="4891" y="1174"/>
                  </a:cubicBezTo>
                  <a:cubicBezTo>
                    <a:pt x="4665" y="1039"/>
                    <a:pt x="4440" y="949"/>
                    <a:pt x="4199" y="889"/>
                  </a:cubicBezTo>
                  <a:cubicBezTo>
                    <a:pt x="4018" y="843"/>
                    <a:pt x="3898" y="678"/>
                    <a:pt x="3898" y="512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2378697" y="2966034"/>
              <a:ext cx="358999" cy="41815"/>
            </a:xfrm>
            <a:custGeom>
              <a:avLst/>
              <a:gdLst/>
              <a:ahLst/>
              <a:cxnLst/>
              <a:rect l="l" t="t" r="r" b="b"/>
              <a:pathLst>
                <a:path w="13316" h="1551" extrusionOk="0">
                  <a:moveTo>
                    <a:pt x="1" y="0"/>
                  </a:moveTo>
                  <a:lnTo>
                    <a:pt x="1" y="392"/>
                  </a:lnTo>
                  <a:cubicBezTo>
                    <a:pt x="1" y="1024"/>
                    <a:pt x="527" y="1551"/>
                    <a:pt x="1159" y="1551"/>
                  </a:cubicBezTo>
                  <a:lnTo>
                    <a:pt x="12127" y="1551"/>
                  </a:lnTo>
                  <a:cubicBezTo>
                    <a:pt x="12774" y="1551"/>
                    <a:pt x="13315" y="1024"/>
                    <a:pt x="13315" y="392"/>
                  </a:cubicBezTo>
                  <a:lnTo>
                    <a:pt x="133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" name="Google Shape;1472;p58"/>
          <p:cNvGrpSpPr/>
          <p:nvPr/>
        </p:nvGrpSpPr>
        <p:grpSpPr>
          <a:xfrm>
            <a:off x="4326496" y="2471915"/>
            <a:ext cx="503568" cy="572696"/>
            <a:chOff x="4813643" y="2734448"/>
            <a:chExt cx="327780" cy="372776"/>
          </a:xfrm>
        </p:grpSpPr>
        <p:sp>
          <p:nvSpPr>
            <p:cNvPr id="1473" name="Google Shape;1473;p58"/>
            <p:cNvSpPr/>
            <p:nvPr/>
          </p:nvSpPr>
          <p:spPr>
            <a:xfrm>
              <a:off x="4988478" y="2889765"/>
              <a:ext cx="65324" cy="111587"/>
            </a:xfrm>
            <a:custGeom>
              <a:avLst/>
              <a:gdLst/>
              <a:ahLst/>
              <a:cxnLst/>
              <a:rect l="l" t="t" r="r" b="b"/>
              <a:pathLst>
                <a:path w="2423" h="4139" extrusionOk="0">
                  <a:moveTo>
                    <a:pt x="2422" y="1"/>
                  </a:moveTo>
                  <a:lnTo>
                    <a:pt x="1" y="1385"/>
                  </a:lnTo>
                  <a:lnTo>
                    <a:pt x="1" y="4139"/>
                  </a:lnTo>
                  <a:lnTo>
                    <a:pt x="2422" y="2739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4912613" y="2834227"/>
              <a:ext cx="129839" cy="73843"/>
            </a:xfrm>
            <a:custGeom>
              <a:avLst/>
              <a:gdLst/>
              <a:ahLst/>
              <a:cxnLst/>
              <a:rect l="l" t="t" r="r" b="b"/>
              <a:pathLst>
                <a:path w="4816" h="2739" extrusionOk="0">
                  <a:moveTo>
                    <a:pt x="2408" y="0"/>
                  </a:moveTo>
                  <a:lnTo>
                    <a:pt x="1" y="1369"/>
                  </a:lnTo>
                  <a:lnTo>
                    <a:pt x="2408" y="2739"/>
                  </a:lnTo>
                  <a:lnTo>
                    <a:pt x="4815" y="1369"/>
                  </a:lnTo>
                  <a:lnTo>
                    <a:pt x="24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8"/>
            <p:cNvSpPr/>
            <p:nvPr/>
          </p:nvSpPr>
          <p:spPr>
            <a:xfrm>
              <a:off x="5075667" y="2839888"/>
              <a:ext cx="65755" cy="161868"/>
            </a:xfrm>
            <a:custGeom>
              <a:avLst/>
              <a:gdLst/>
              <a:ahLst/>
              <a:cxnLst/>
              <a:rect l="l" t="t" r="r" b="b"/>
              <a:pathLst>
                <a:path w="2439" h="6004" extrusionOk="0">
                  <a:moveTo>
                    <a:pt x="2438" y="1"/>
                  </a:moveTo>
                  <a:lnTo>
                    <a:pt x="1" y="1385"/>
                  </a:lnTo>
                  <a:lnTo>
                    <a:pt x="1" y="4619"/>
                  </a:lnTo>
                  <a:lnTo>
                    <a:pt x="2438" y="6003"/>
                  </a:lnTo>
                  <a:lnTo>
                    <a:pt x="24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8"/>
            <p:cNvSpPr/>
            <p:nvPr/>
          </p:nvSpPr>
          <p:spPr>
            <a:xfrm>
              <a:off x="4813643" y="2839888"/>
              <a:ext cx="65728" cy="161868"/>
            </a:xfrm>
            <a:custGeom>
              <a:avLst/>
              <a:gdLst/>
              <a:ahLst/>
              <a:cxnLst/>
              <a:rect l="l" t="t" r="r" b="b"/>
              <a:pathLst>
                <a:path w="2438" h="6004" extrusionOk="0">
                  <a:moveTo>
                    <a:pt x="1" y="1"/>
                  </a:moveTo>
                  <a:lnTo>
                    <a:pt x="1" y="6003"/>
                  </a:lnTo>
                  <a:lnTo>
                    <a:pt x="2438" y="4619"/>
                  </a:lnTo>
                  <a:lnTo>
                    <a:pt x="2438" y="13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8"/>
            <p:cNvSpPr/>
            <p:nvPr/>
          </p:nvSpPr>
          <p:spPr>
            <a:xfrm>
              <a:off x="4900858" y="2889765"/>
              <a:ext cx="65755" cy="111587"/>
            </a:xfrm>
            <a:custGeom>
              <a:avLst/>
              <a:gdLst/>
              <a:ahLst/>
              <a:cxnLst/>
              <a:rect l="l" t="t" r="r" b="b"/>
              <a:pathLst>
                <a:path w="2439" h="4139" extrusionOk="0">
                  <a:moveTo>
                    <a:pt x="1" y="1"/>
                  </a:moveTo>
                  <a:lnTo>
                    <a:pt x="1" y="2739"/>
                  </a:lnTo>
                  <a:lnTo>
                    <a:pt x="2438" y="4139"/>
                  </a:lnTo>
                  <a:lnTo>
                    <a:pt x="2438" y="13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8"/>
            <p:cNvSpPr/>
            <p:nvPr/>
          </p:nvSpPr>
          <p:spPr>
            <a:xfrm>
              <a:off x="4824616" y="2983073"/>
              <a:ext cx="141998" cy="124151"/>
            </a:xfrm>
            <a:custGeom>
              <a:avLst/>
              <a:gdLst/>
              <a:ahLst/>
              <a:cxnLst/>
              <a:rect l="l" t="t" r="r" b="b"/>
              <a:pathLst>
                <a:path w="5267" h="4605" extrusionOk="0">
                  <a:moveTo>
                    <a:pt x="2452" y="0"/>
                  </a:moveTo>
                  <a:lnTo>
                    <a:pt x="0" y="1400"/>
                  </a:lnTo>
                  <a:lnTo>
                    <a:pt x="5266" y="4604"/>
                  </a:lnTo>
                  <a:lnTo>
                    <a:pt x="5266" y="1611"/>
                  </a:lnTo>
                  <a:lnTo>
                    <a:pt x="2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8"/>
            <p:cNvSpPr/>
            <p:nvPr/>
          </p:nvSpPr>
          <p:spPr>
            <a:xfrm>
              <a:off x="4988478" y="2983073"/>
              <a:ext cx="141998" cy="124151"/>
            </a:xfrm>
            <a:custGeom>
              <a:avLst/>
              <a:gdLst/>
              <a:ahLst/>
              <a:cxnLst/>
              <a:rect l="l" t="t" r="r" b="b"/>
              <a:pathLst>
                <a:path w="5267" h="4605" extrusionOk="0">
                  <a:moveTo>
                    <a:pt x="2814" y="0"/>
                  </a:moveTo>
                  <a:lnTo>
                    <a:pt x="1" y="1611"/>
                  </a:lnTo>
                  <a:lnTo>
                    <a:pt x="1" y="4604"/>
                  </a:lnTo>
                  <a:lnTo>
                    <a:pt x="5267" y="1400"/>
                  </a:lnTo>
                  <a:lnTo>
                    <a:pt x="28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8"/>
            <p:cNvSpPr/>
            <p:nvPr/>
          </p:nvSpPr>
          <p:spPr>
            <a:xfrm>
              <a:off x="4988478" y="2734448"/>
              <a:ext cx="141998" cy="124151"/>
            </a:xfrm>
            <a:custGeom>
              <a:avLst/>
              <a:gdLst/>
              <a:ahLst/>
              <a:cxnLst/>
              <a:rect l="l" t="t" r="r" b="b"/>
              <a:pathLst>
                <a:path w="5267" h="4605" extrusionOk="0">
                  <a:moveTo>
                    <a:pt x="1" y="0"/>
                  </a:moveTo>
                  <a:lnTo>
                    <a:pt x="1" y="2994"/>
                  </a:lnTo>
                  <a:lnTo>
                    <a:pt x="2814" y="4604"/>
                  </a:lnTo>
                  <a:lnTo>
                    <a:pt x="5267" y="3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8"/>
            <p:cNvSpPr/>
            <p:nvPr/>
          </p:nvSpPr>
          <p:spPr>
            <a:xfrm>
              <a:off x="4824616" y="2734448"/>
              <a:ext cx="141998" cy="124151"/>
            </a:xfrm>
            <a:custGeom>
              <a:avLst/>
              <a:gdLst/>
              <a:ahLst/>
              <a:cxnLst/>
              <a:rect l="l" t="t" r="r" b="b"/>
              <a:pathLst>
                <a:path w="5267" h="4605" extrusionOk="0">
                  <a:moveTo>
                    <a:pt x="5266" y="0"/>
                  </a:moveTo>
                  <a:lnTo>
                    <a:pt x="0" y="3204"/>
                  </a:lnTo>
                  <a:lnTo>
                    <a:pt x="2452" y="4604"/>
                  </a:lnTo>
                  <a:lnTo>
                    <a:pt x="5266" y="2994"/>
                  </a:lnTo>
                  <a:lnTo>
                    <a:pt x="52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" name="Google Shape;1482;p58"/>
          <p:cNvGrpSpPr/>
          <p:nvPr/>
        </p:nvGrpSpPr>
        <p:grpSpPr>
          <a:xfrm>
            <a:off x="5411011" y="2598728"/>
            <a:ext cx="342264" cy="342214"/>
            <a:chOff x="1533770" y="2734448"/>
            <a:chExt cx="366332" cy="366279"/>
          </a:xfrm>
        </p:grpSpPr>
        <p:sp>
          <p:nvSpPr>
            <p:cNvPr id="1483" name="Google Shape;1483;p58"/>
            <p:cNvSpPr/>
            <p:nvPr/>
          </p:nvSpPr>
          <p:spPr>
            <a:xfrm>
              <a:off x="1598663" y="3024861"/>
              <a:ext cx="21541" cy="21514"/>
            </a:xfrm>
            <a:custGeom>
              <a:avLst/>
              <a:gdLst/>
              <a:ahLst/>
              <a:cxnLst/>
              <a:rect l="l" t="t" r="r" b="b"/>
              <a:pathLst>
                <a:path w="799" h="798" extrusionOk="0">
                  <a:moveTo>
                    <a:pt x="1" y="1"/>
                  </a:moveTo>
                  <a:lnTo>
                    <a:pt x="1" y="797"/>
                  </a:lnTo>
                  <a:lnTo>
                    <a:pt x="799" y="797"/>
                  </a:lnTo>
                  <a:lnTo>
                    <a:pt x="7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8"/>
            <p:cNvSpPr/>
            <p:nvPr/>
          </p:nvSpPr>
          <p:spPr>
            <a:xfrm>
              <a:off x="1727666" y="3003347"/>
              <a:ext cx="21541" cy="21541"/>
            </a:xfrm>
            <a:custGeom>
              <a:avLst/>
              <a:gdLst/>
              <a:ahLst/>
              <a:cxnLst/>
              <a:rect l="l" t="t" r="r" b="b"/>
              <a:pathLst>
                <a:path w="799" h="799" extrusionOk="0">
                  <a:moveTo>
                    <a:pt x="392" y="1"/>
                  </a:moveTo>
                  <a:cubicBezTo>
                    <a:pt x="181" y="1"/>
                    <a:pt x="0" y="181"/>
                    <a:pt x="0" y="407"/>
                  </a:cubicBezTo>
                  <a:cubicBezTo>
                    <a:pt x="0" y="618"/>
                    <a:pt x="181" y="799"/>
                    <a:pt x="392" y="799"/>
                  </a:cubicBezTo>
                  <a:cubicBezTo>
                    <a:pt x="618" y="799"/>
                    <a:pt x="798" y="618"/>
                    <a:pt x="798" y="407"/>
                  </a:cubicBezTo>
                  <a:cubicBezTo>
                    <a:pt x="798" y="181"/>
                    <a:pt x="618" y="1"/>
                    <a:pt x="3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8"/>
            <p:cNvSpPr/>
            <p:nvPr/>
          </p:nvSpPr>
          <p:spPr>
            <a:xfrm>
              <a:off x="1533770" y="2928317"/>
              <a:ext cx="366332" cy="172409"/>
            </a:xfrm>
            <a:custGeom>
              <a:avLst/>
              <a:gdLst/>
              <a:ahLst/>
              <a:cxnLst/>
              <a:rect l="l" t="t" r="r" b="b"/>
              <a:pathLst>
                <a:path w="13588" h="6395" extrusionOk="0">
                  <a:moveTo>
                    <a:pt x="7584" y="1987"/>
                  </a:moveTo>
                  <a:cubicBezTo>
                    <a:pt x="8246" y="1987"/>
                    <a:pt x="8787" y="2528"/>
                    <a:pt x="8787" y="3190"/>
                  </a:cubicBezTo>
                  <a:cubicBezTo>
                    <a:pt x="8787" y="3837"/>
                    <a:pt x="8246" y="4378"/>
                    <a:pt x="7584" y="4378"/>
                  </a:cubicBezTo>
                  <a:cubicBezTo>
                    <a:pt x="6937" y="4378"/>
                    <a:pt x="6396" y="3837"/>
                    <a:pt x="6396" y="3190"/>
                  </a:cubicBezTo>
                  <a:cubicBezTo>
                    <a:pt x="6396" y="2528"/>
                    <a:pt x="6937" y="1987"/>
                    <a:pt x="7584" y="1987"/>
                  </a:cubicBezTo>
                  <a:close/>
                  <a:moveTo>
                    <a:pt x="10773" y="1987"/>
                  </a:moveTo>
                  <a:cubicBezTo>
                    <a:pt x="11435" y="1987"/>
                    <a:pt x="11962" y="2528"/>
                    <a:pt x="11962" y="3190"/>
                  </a:cubicBezTo>
                  <a:cubicBezTo>
                    <a:pt x="11962" y="3837"/>
                    <a:pt x="11435" y="4378"/>
                    <a:pt x="10773" y="4378"/>
                  </a:cubicBezTo>
                  <a:cubicBezTo>
                    <a:pt x="10111" y="4378"/>
                    <a:pt x="9585" y="3837"/>
                    <a:pt x="9585" y="3190"/>
                  </a:cubicBezTo>
                  <a:cubicBezTo>
                    <a:pt x="9585" y="2528"/>
                    <a:pt x="10111" y="1987"/>
                    <a:pt x="10773" y="1987"/>
                  </a:cubicBezTo>
                  <a:close/>
                  <a:moveTo>
                    <a:pt x="4410" y="1189"/>
                  </a:moveTo>
                  <a:cubicBezTo>
                    <a:pt x="5056" y="1189"/>
                    <a:pt x="5598" y="1730"/>
                    <a:pt x="5598" y="2392"/>
                  </a:cubicBezTo>
                  <a:cubicBezTo>
                    <a:pt x="5598" y="2603"/>
                    <a:pt x="5417" y="2784"/>
                    <a:pt x="5206" y="2784"/>
                  </a:cubicBezTo>
                  <a:cubicBezTo>
                    <a:pt x="4981" y="2784"/>
                    <a:pt x="4801" y="2603"/>
                    <a:pt x="4801" y="2392"/>
                  </a:cubicBezTo>
                  <a:cubicBezTo>
                    <a:pt x="4801" y="2167"/>
                    <a:pt x="4620" y="1987"/>
                    <a:pt x="4410" y="1987"/>
                  </a:cubicBezTo>
                  <a:cubicBezTo>
                    <a:pt x="4183" y="1987"/>
                    <a:pt x="4003" y="2167"/>
                    <a:pt x="4003" y="2392"/>
                  </a:cubicBezTo>
                  <a:lnTo>
                    <a:pt x="4003" y="4770"/>
                  </a:lnTo>
                  <a:cubicBezTo>
                    <a:pt x="4003" y="4996"/>
                    <a:pt x="3822" y="5176"/>
                    <a:pt x="3612" y="5176"/>
                  </a:cubicBezTo>
                  <a:lnTo>
                    <a:pt x="2017" y="5176"/>
                  </a:lnTo>
                  <a:cubicBezTo>
                    <a:pt x="1792" y="5176"/>
                    <a:pt x="1611" y="4996"/>
                    <a:pt x="1611" y="4770"/>
                  </a:cubicBezTo>
                  <a:lnTo>
                    <a:pt x="1611" y="3190"/>
                  </a:lnTo>
                  <a:cubicBezTo>
                    <a:pt x="1611" y="2964"/>
                    <a:pt x="1792" y="2784"/>
                    <a:pt x="2017" y="2784"/>
                  </a:cubicBezTo>
                  <a:lnTo>
                    <a:pt x="3206" y="2784"/>
                  </a:lnTo>
                  <a:lnTo>
                    <a:pt x="3206" y="2392"/>
                  </a:lnTo>
                  <a:cubicBezTo>
                    <a:pt x="3206" y="1730"/>
                    <a:pt x="3748" y="1189"/>
                    <a:pt x="4410" y="1189"/>
                  </a:cubicBezTo>
                  <a:close/>
                  <a:moveTo>
                    <a:pt x="1220" y="1"/>
                  </a:moveTo>
                  <a:cubicBezTo>
                    <a:pt x="558" y="1"/>
                    <a:pt x="1" y="527"/>
                    <a:pt x="1" y="1189"/>
                  </a:cubicBezTo>
                  <a:lnTo>
                    <a:pt x="1" y="5176"/>
                  </a:lnTo>
                  <a:cubicBezTo>
                    <a:pt x="1" y="5838"/>
                    <a:pt x="558" y="6394"/>
                    <a:pt x="1220" y="6394"/>
                  </a:cubicBezTo>
                  <a:lnTo>
                    <a:pt x="12398" y="6394"/>
                  </a:lnTo>
                  <a:cubicBezTo>
                    <a:pt x="13046" y="6394"/>
                    <a:pt x="13587" y="5838"/>
                    <a:pt x="13587" y="5176"/>
                  </a:cubicBezTo>
                  <a:lnTo>
                    <a:pt x="13587" y="1189"/>
                  </a:lnTo>
                  <a:cubicBezTo>
                    <a:pt x="13587" y="527"/>
                    <a:pt x="13046" y="1"/>
                    <a:pt x="123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8"/>
            <p:cNvSpPr/>
            <p:nvPr/>
          </p:nvSpPr>
          <p:spPr>
            <a:xfrm>
              <a:off x="1813669" y="3003347"/>
              <a:ext cx="21110" cy="21541"/>
            </a:xfrm>
            <a:custGeom>
              <a:avLst/>
              <a:gdLst/>
              <a:ahLst/>
              <a:cxnLst/>
              <a:rect l="l" t="t" r="r" b="b"/>
              <a:pathLst>
                <a:path w="783" h="799" extrusionOk="0">
                  <a:moveTo>
                    <a:pt x="391" y="1"/>
                  </a:moveTo>
                  <a:cubicBezTo>
                    <a:pt x="166" y="1"/>
                    <a:pt x="0" y="181"/>
                    <a:pt x="0" y="407"/>
                  </a:cubicBezTo>
                  <a:cubicBezTo>
                    <a:pt x="0" y="618"/>
                    <a:pt x="166" y="799"/>
                    <a:pt x="391" y="799"/>
                  </a:cubicBezTo>
                  <a:cubicBezTo>
                    <a:pt x="617" y="799"/>
                    <a:pt x="782" y="618"/>
                    <a:pt x="782" y="407"/>
                  </a:cubicBezTo>
                  <a:cubicBezTo>
                    <a:pt x="782" y="181"/>
                    <a:pt x="617" y="1"/>
                    <a:pt x="3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8"/>
            <p:cNvSpPr/>
            <p:nvPr/>
          </p:nvSpPr>
          <p:spPr>
            <a:xfrm>
              <a:off x="1600712" y="2831801"/>
              <a:ext cx="60876" cy="21487"/>
            </a:xfrm>
            <a:custGeom>
              <a:avLst/>
              <a:gdLst/>
              <a:ahLst/>
              <a:cxnLst/>
              <a:rect l="l" t="t" r="r" b="b"/>
              <a:pathLst>
                <a:path w="2258" h="797" extrusionOk="0">
                  <a:moveTo>
                    <a:pt x="1129" y="0"/>
                  </a:moveTo>
                  <a:cubicBezTo>
                    <a:pt x="603" y="0"/>
                    <a:pt x="166" y="331"/>
                    <a:pt x="1" y="797"/>
                  </a:cubicBezTo>
                  <a:lnTo>
                    <a:pt x="2258" y="797"/>
                  </a:lnTo>
                  <a:cubicBezTo>
                    <a:pt x="2092" y="331"/>
                    <a:pt x="1640" y="0"/>
                    <a:pt x="1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8"/>
            <p:cNvSpPr/>
            <p:nvPr/>
          </p:nvSpPr>
          <p:spPr>
            <a:xfrm>
              <a:off x="1727666" y="2810286"/>
              <a:ext cx="21541" cy="21541"/>
            </a:xfrm>
            <a:custGeom>
              <a:avLst/>
              <a:gdLst/>
              <a:ahLst/>
              <a:cxnLst/>
              <a:rect l="l" t="t" r="r" b="b"/>
              <a:pathLst>
                <a:path w="799" h="799" extrusionOk="0">
                  <a:moveTo>
                    <a:pt x="392" y="0"/>
                  </a:moveTo>
                  <a:cubicBezTo>
                    <a:pt x="181" y="0"/>
                    <a:pt x="0" y="181"/>
                    <a:pt x="0" y="391"/>
                  </a:cubicBezTo>
                  <a:cubicBezTo>
                    <a:pt x="0" y="617"/>
                    <a:pt x="181" y="798"/>
                    <a:pt x="392" y="798"/>
                  </a:cubicBezTo>
                  <a:cubicBezTo>
                    <a:pt x="618" y="798"/>
                    <a:pt x="798" y="617"/>
                    <a:pt x="798" y="391"/>
                  </a:cubicBezTo>
                  <a:cubicBezTo>
                    <a:pt x="798" y="181"/>
                    <a:pt x="618" y="0"/>
                    <a:pt x="3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8"/>
            <p:cNvSpPr/>
            <p:nvPr/>
          </p:nvSpPr>
          <p:spPr>
            <a:xfrm>
              <a:off x="1620177" y="2788799"/>
              <a:ext cx="21514" cy="21514"/>
            </a:xfrm>
            <a:custGeom>
              <a:avLst/>
              <a:gdLst/>
              <a:ahLst/>
              <a:cxnLst/>
              <a:rect l="l" t="t" r="r" b="b"/>
              <a:pathLst>
                <a:path w="798" h="798" extrusionOk="0">
                  <a:moveTo>
                    <a:pt x="407" y="0"/>
                  </a:moveTo>
                  <a:cubicBezTo>
                    <a:pt x="182" y="0"/>
                    <a:pt x="1" y="181"/>
                    <a:pt x="1" y="391"/>
                  </a:cubicBezTo>
                  <a:cubicBezTo>
                    <a:pt x="1" y="616"/>
                    <a:pt x="182" y="797"/>
                    <a:pt x="407" y="797"/>
                  </a:cubicBezTo>
                  <a:cubicBezTo>
                    <a:pt x="617" y="797"/>
                    <a:pt x="798" y="616"/>
                    <a:pt x="798" y="391"/>
                  </a:cubicBezTo>
                  <a:cubicBezTo>
                    <a:pt x="798" y="181"/>
                    <a:pt x="617" y="0"/>
                    <a:pt x="4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8"/>
            <p:cNvSpPr/>
            <p:nvPr/>
          </p:nvSpPr>
          <p:spPr>
            <a:xfrm>
              <a:off x="1533770" y="2734448"/>
              <a:ext cx="366332" cy="172382"/>
            </a:xfrm>
            <a:custGeom>
              <a:avLst/>
              <a:gdLst/>
              <a:ahLst/>
              <a:cxnLst/>
              <a:rect l="l" t="t" r="r" b="b"/>
              <a:pathLst>
                <a:path w="13588" h="6394" extrusionOk="0">
                  <a:moveTo>
                    <a:pt x="7584" y="2016"/>
                  </a:moveTo>
                  <a:cubicBezTo>
                    <a:pt x="8246" y="2016"/>
                    <a:pt x="8787" y="2558"/>
                    <a:pt x="8787" y="3204"/>
                  </a:cubicBezTo>
                  <a:cubicBezTo>
                    <a:pt x="8787" y="3866"/>
                    <a:pt x="8246" y="4408"/>
                    <a:pt x="7584" y="4408"/>
                  </a:cubicBezTo>
                  <a:cubicBezTo>
                    <a:pt x="6937" y="4408"/>
                    <a:pt x="6396" y="3866"/>
                    <a:pt x="6396" y="3204"/>
                  </a:cubicBezTo>
                  <a:cubicBezTo>
                    <a:pt x="6396" y="2558"/>
                    <a:pt x="6937" y="2016"/>
                    <a:pt x="7584" y="2016"/>
                  </a:cubicBezTo>
                  <a:close/>
                  <a:moveTo>
                    <a:pt x="10773" y="2016"/>
                  </a:moveTo>
                  <a:cubicBezTo>
                    <a:pt x="11435" y="2016"/>
                    <a:pt x="11962" y="2558"/>
                    <a:pt x="11962" y="3204"/>
                  </a:cubicBezTo>
                  <a:cubicBezTo>
                    <a:pt x="11962" y="3866"/>
                    <a:pt x="11435" y="4408"/>
                    <a:pt x="10773" y="4408"/>
                  </a:cubicBezTo>
                  <a:cubicBezTo>
                    <a:pt x="10111" y="4408"/>
                    <a:pt x="9585" y="3866"/>
                    <a:pt x="9585" y="3204"/>
                  </a:cubicBezTo>
                  <a:cubicBezTo>
                    <a:pt x="9585" y="2558"/>
                    <a:pt x="10111" y="2016"/>
                    <a:pt x="10773" y="2016"/>
                  </a:cubicBezTo>
                  <a:close/>
                  <a:moveTo>
                    <a:pt x="3612" y="1218"/>
                  </a:moveTo>
                  <a:cubicBezTo>
                    <a:pt x="4274" y="1218"/>
                    <a:pt x="4801" y="1760"/>
                    <a:pt x="4801" y="2407"/>
                  </a:cubicBezTo>
                  <a:cubicBezTo>
                    <a:pt x="4801" y="2663"/>
                    <a:pt x="4725" y="2889"/>
                    <a:pt x="4590" y="3084"/>
                  </a:cubicBezTo>
                  <a:cubicBezTo>
                    <a:pt x="5192" y="3430"/>
                    <a:pt x="5598" y="4062"/>
                    <a:pt x="5598" y="4799"/>
                  </a:cubicBezTo>
                  <a:cubicBezTo>
                    <a:pt x="5598" y="5025"/>
                    <a:pt x="5417" y="5206"/>
                    <a:pt x="5206" y="5206"/>
                  </a:cubicBezTo>
                  <a:lnTo>
                    <a:pt x="2017" y="5206"/>
                  </a:lnTo>
                  <a:cubicBezTo>
                    <a:pt x="1792" y="5206"/>
                    <a:pt x="1611" y="5025"/>
                    <a:pt x="1611" y="4799"/>
                  </a:cubicBezTo>
                  <a:cubicBezTo>
                    <a:pt x="1611" y="4062"/>
                    <a:pt x="2017" y="3430"/>
                    <a:pt x="2619" y="3084"/>
                  </a:cubicBezTo>
                  <a:cubicBezTo>
                    <a:pt x="2484" y="2889"/>
                    <a:pt x="2408" y="2663"/>
                    <a:pt x="2408" y="2407"/>
                  </a:cubicBezTo>
                  <a:cubicBezTo>
                    <a:pt x="2408" y="1760"/>
                    <a:pt x="2950" y="1218"/>
                    <a:pt x="3612" y="1218"/>
                  </a:cubicBezTo>
                  <a:close/>
                  <a:moveTo>
                    <a:pt x="1220" y="0"/>
                  </a:moveTo>
                  <a:cubicBezTo>
                    <a:pt x="558" y="0"/>
                    <a:pt x="1" y="556"/>
                    <a:pt x="1" y="1218"/>
                  </a:cubicBezTo>
                  <a:lnTo>
                    <a:pt x="1" y="5206"/>
                  </a:lnTo>
                  <a:cubicBezTo>
                    <a:pt x="1" y="5852"/>
                    <a:pt x="558" y="6394"/>
                    <a:pt x="1220" y="6394"/>
                  </a:cubicBezTo>
                  <a:lnTo>
                    <a:pt x="12398" y="6394"/>
                  </a:lnTo>
                  <a:cubicBezTo>
                    <a:pt x="13046" y="6394"/>
                    <a:pt x="13587" y="5852"/>
                    <a:pt x="13587" y="5206"/>
                  </a:cubicBezTo>
                  <a:lnTo>
                    <a:pt x="13587" y="1218"/>
                  </a:lnTo>
                  <a:cubicBezTo>
                    <a:pt x="13587" y="556"/>
                    <a:pt x="13046" y="0"/>
                    <a:pt x="123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8"/>
            <p:cNvSpPr/>
            <p:nvPr/>
          </p:nvSpPr>
          <p:spPr>
            <a:xfrm>
              <a:off x="1813669" y="2810286"/>
              <a:ext cx="21110" cy="21541"/>
            </a:xfrm>
            <a:custGeom>
              <a:avLst/>
              <a:gdLst/>
              <a:ahLst/>
              <a:cxnLst/>
              <a:rect l="l" t="t" r="r" b="b"/>
              <a:pathLst>
                <a:path w="783" h="799" extrusionOk="0">
                  <a:moveTo>
                    <a:pt x="391" y="0"/>
                  </a:moveTo>
                  <a:cubicBezTo>
                    <a:pt x="166" y="0"/>
                    <a:pt x="0" y="181"/>
                    <a:pt x="0" y="391"/>
                  </a:cubicBezTo>
                  <a:cubicBezTo>
                    <a:pt x="0" y="617"/>
                    <a:pt x="166" y="798"/>
                    <a:pt x="391" y="798"/>
                  </a:cubicBezTo>
                  <a:cubicBezTo>
                    <a:pt x="617" y="798"/>
                    <a:pt x="782" y="617"/>
                    <a:pt x="782" y="391"/>
                  </a:cubicBezTo>
                  <a:cubicBezTo>
                    <a:pt x="782" y="181"/>
                    <a:pt x="617" y="0"/>
                    <a:pt x="3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Правоъгълник 2"/>
          <p:cNvSpPr/>
          <p:nvPr/>
        </p:nvSpPr>
        <p:spPr>
          <a:xfrm>
            <a:off x="3311075" y="3315948"/>
            <a:ext cx="92044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105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JavaScript</a:t>
            </a:r>
            <a:endParaRPr lang="bg-BG" sz="2000" dirty="0"/>
          </a:p>
        </p:txBody>
      </p:sp>
      <p:sp>
        <p:nvSpPr>
          <p:cNvPr id="4" name="Правоъгълник 3"/>
          <p:cNvSpPr/>
          <p:nvPr/>
        </p:nvSpPr>
        <p:spPr>
          <a:xfrm>
            <a:off x="3173921" y="1828183"/>
            <a:ext cx="1177697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05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Laravel</a:t>
            </a:r>
            <a:r>
              <a:rPr lang="en-US" sz="105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lang="en-US" sz="1050" b="1" dirty="0" smtClean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ctr"/>
            <a:r>
              <a:rPr lang="en-US" sz="105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&amp;</a:t>
            </a:r>
          </a:p>
          <a:p>
            <a:pPr lvl="0" algn="ctr"/>
            <a:r>
              <a:rPr lang="en-US" sz="105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05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React.js</a:t>
            </a:r>
            <a:endParaRPr lang="en-US" sz="105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1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1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14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1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1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5" grpId="0" build="p"/>
      <p:bldP spid="1426" grpId="0" animBg="1"/>
      <p:bldP spid="1427" grpId="0" build="p"/>
      <p:bldP spid="1428" grpId="0" animBg="1"/>
      <p:bldP spid="1429" grpId="0" build="p"/>
      <p:bldP spid="1430" grpId="0" animBg="1"/>
      <p:bldP spid="1431" grpId="0" animBg="1"/>
      <p:bldP spid="143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кръглен правоъгълник 16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solidFill>
            <a:srgbClr val="878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18" name="Закръглен правоъгълник 17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gradFill>
            <a:gsLst>
              <a:gs pos="0">
                <a:srgbClr val="243443">
                  <a:alpha val="70000"/>
                </a:srgbClr>
              </a:gs>
              <a:gs pos="23000">
                <a:srgbClr val="2A3E57">
                  <a:alpha val="70000"/>
                </a:srgbClr>
              </a:gs>
              <a:gs pos="64000">
                <a:srgbClr val="66385C">
                  <a:alpha val="70000"/>
                </a:srgbClr>
              </a:gs>
              <a:gs pos="100000">
                <a:srgbClr val="F05555">
                  <a:alpha val="70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grpSp>
        <p:nvGrpSpPr>
          <p:cNvPr id="22" name="Google Shape;582;p41"/>
          <p:cNvGrpSpPr/>
          <p:nvPr/>
        </p:nvGrpSpPr>
        <p:grpSpPr>
          <a:xfrm flipH="1">
            <a:off x="725449" y="1167312"/>
            <a:ext cx="825589" cy="93999"/>
            <a:chOff x="5718423" y="809024"/>
            <a:chExt cx="830071" cy="94500"/>
          </a:xfrm>
        </p:grpSpPr>
        <p:sp>
          <p:nvSpPr>
            <p:cNvPr id="23" name="Google Shape;583;p4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84;p4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85;p4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86;p4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Групиране 73"/>
          <p:cNvGrpSpPr/>
          <p:nvPr/>
        </p:nvGrpSpPr>
        <p:grpSpPr>
          <a:xfrm>
            <a:off x="478287" y="566247"/>
            <a:ext cx="2750820" cy="167640"/>
            <a:chOff x="434500" y="80651"/>
            <a:chExt cx="2750820" cy="167640"/>
          </a:xfrm>
        </p:grpSpPr>
        <p:sp>
          <p:nvSpPr>
            <p:cNvPr id="75" name="Закръглен правоъгълник 74"/>
            <p:cNvSpPr/>
            <p:nvPr/>
          </p:nvSpPr>
          <p:spPr>
            <a:xfrm>
              <a:off x="434500" y="80651"/>
              <a:ext cx="2750820" cy="167640"/>
            </a:xfrm>
            <a:prstGeom prst="roundRect">
              <a:avLst>
                <a:gd name="adj" fmla="val 50000"/>
              </a:avLst>
            </a:prstGeom>
            <a:solidFill>
              <a:srgbClr val="878AAF"/>
            </a:solidFill>
            <a:ln w="9525">
              <a:solidFill>
                <a:srgbClr val="C1C2D5"/>
              </a:solidFill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6" name="Овал 75"/>
            <p:cNvSpPr/>
            <p:nvPr/>
          </p:nvSpPr>
          <p:spPr>
            <a:xfrm>
              <a:off x="560341" y="130116"/>
              <a:ext cx="68711" cy="68711"/>
            </a:xfrm>
            <a:prstGeom prst="ellipse">
              <a:avLst/>
            </a:prstGeom>
            <a:solidFill>
              <a:srgbClr val="B787A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7" name="Овал 76"/>
            <p:cNvSpPr/>
            <p:nvPr/>
          </p:nvSpPr>
          <p:spPr>
            <a:xfrm>
              <a:off x="665525" y="130116"/>
              <a:ext cx="68711" cy="68711"/>
            </a:xfrm>
            <a:prstGeom prst="ellipse">
              <a:avLst/>
            </a:prstGeom>
            <a:solidFill>
              <a:srgbClr val="B6C7D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8" name="Овал 77"/>
            <p:cNvSpPr/>
            <p:nvPr/>
          </p:nvSpPr>
          <p:spPr>
            <a:xfrm>
              <a:off x="785083" y="130116"/>
              <a:ext cx="68711" cy="68711"/>
            </a:xfrm>
            <a:prstGeom prst="ellipse">
              <a:avLst/>
            </a:prstGeom>
            <a:solidFill>
              <a:srgbClr val="FBCD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79" name="Групиране 78"/>
          <p:cNvGrpSpPr/>
          <p:nvPr/>
        </p:nvGrpSpPr>
        <p:grpSpPr>
          <a:xfrm>
            <a:off x="8557839" y="566247"/>
            <a:ext cx="108309" cy="701080"/>
            <a:chOff x="8539149" y="566246"/>
            <a:chExt cx="127000" cy="822065"/>
          </a:xfrm>
        </p:grpSpPr>
        <p:sp>
          <p:nvSpPr>
            <p:cNvPr id="80" name="Овал 79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81" name="Овал 80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82" name="Овал 81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83" name="Овал 82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84" name="Групиране 83"/>
          <p:cNvGrpSpPr/>
          <p:nvPr/>
        </p:nvGrpSpPr>
        <p:grpSpPr>
          <a:xfrm rot="16200000">
            <a:off x="4624576" y="4256391"/>
            <a:ext cx="108309" cy="701080"/>
            <a:chOff x="8539149" y="566246"/>
            <a:chExt cx="127000" cy="822065"/>
          </a:xfrm>
        </p:grpSpPr>
        <p:sp>
          <p:nvSpPr>
            <p:cNvPr id="85" name="Овал 84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86" name="Овал 85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87" name="Овал 86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88" name="Овал 87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2188" name="Google Shape;2188;p73"/>
          <p:cNvSpPr/>
          <p:nvPr/>
        </p:nvSpPr>
        <p:spPr>
          <a:xfrm rot="945579">
            <a:off x="4116432" y="1835799"/>
            <a:ext cx="682129" cy="1292326"/>
          </a:xfrm>
          <a:custGeom>
            <a:avLst/>
            <a:gdLst/>
            <a:ahLst/>
            <a:cxnLst/>
            <a:rect l="l" t="t" r="r" b="b"/>
            <a:pathLst>
              <a:path w="38055" h="72097" extrusionOk="0">
                <a:moveTo>
                  <a:pt x="19018" y="1"/>
                </a:moveTo>
                <a:cubicBezTo>
                  <a:pt x="9466" y="1"/>
                  <a:pt x="11499" y="10605"/>
                  <a:pt x="12568" y="20176"/>
                </a:cubicBezTo>
                <a:cubicBezTo>
                  <a:pt x="13620" y="29765"/>
                  <a:pt x="10833" y="34550"/>
                  <a:pt x="7765" y="42508"/>
                </a:cubicBezTo>
                <a:cubicBezTo>
                  <a:pt x="4715" y="50466"/>
                  <a:pt x="0" y="72097"/>
                  <a:pt x="19018" y="72097"/>
                </a:cubicBezTo>
                <a:cubicBezTo>
                  <a:pt x="38055" y="72097"/>
                  <a:pt x="33340" y="50466"/>
                  <a:pt x="30290" y="42508"/>
                </a:cubicBezTo>
                <a:cubicBezTo>
                  <a:pt x="27222" y="34550"/>
                  <a:pt x="24436" y="29765"/>
                  <a:pt x="25487" y="20176"/>
                </a:cubicBezTo>
                <a:cubicBezTo>
                  <a:pt x="26556" y="10605"/>
                  <a:pt x="28589" y="1"/>
                  <a:pt x="19018" y="1"/>
                </a:cubicBezTo>
                <a:close/>
              </a:path>
            </a:pathLst>
          </a:custGeom>
          <a:solidFill>
            <a:srgbClr val="E6929A"/>
          </a:solidFill>
          <a:ln>
            <a:noFill/>
          </a:ln>
          <a:effectLst>
            <a:outerShdw blurRad="50800" dist="50800" dir="5400000" algn="ctr" rotWithShape="0">
              <a:srgbClr val="5F6079">
                <a:alpha val="35000"/>
              </a:srgbClr>
            </a:outerShdw>
            <a:reflection stA="5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9" name="Google Shape;2189;p73"/>
          <p:cNvSpPr/>
          <p:nvPr/>
        </p:nvSpPr>
        <p:spPr>
          <a:xfrm flipH="1">
            <a:off x="1256563" y="2006916"/>
            <a:ext cx="542156" cy="1716985"/>
          </a:xfrm>
          <a:custGeom>
            <a:avLst/>
            <a:gdLst/>
            <a:ahLst/>
            <a:cxnLst/>
            <a:rect l="l" t="t" r="r" b="b"/>
            <a:pathLst>
              <a:path w="28348" h="89777" extrusionOk="0">
                <a:moveTo>
                  <a:pt x="22990" y="0"/>
                </a:moveTo>
                <a:cubicBezTo>
                  <a:pt x="20759" y="0"/>
                  <a:pt x="19253" y="2249"/>
                  <a:pt x="18933" y="4480"/>
                </a:cubicBezTo>
                <a:cubicBezTo>
                  <a:pt x="18764" y="5765"/>
                  <a:pt x="18764" y="7016"/>
                  <a:pt x="18764" y="8215"/>
                </a:cubicBezTo>
                <a:cubicBezTo>
                  <a:pt x="18764" y="10616"/>
                  <a:pt x="18764" y="12881"/>
                  <a:pt x="17445" y="15281"/>
                </a:cubicBezTo>
                <a:cubicBezTo>
                  <a:pt x="16634" y="16769"/>
                  <a:pt x="15535" y="18071"/>
                  <a:pt x="14453" y="19322"/>
                </a:cubicBezTo>
                <a:cubicBezTo>
                  <a:pt x="13693" y="20235"/>
                  <a:pt x="12881" y="21181"/>
                  <a:pt x="12221" y="22178"/>
                </a:cubicBezTo>
                <a:cubicBezTo>
                  <a:pt x="9839" y="25694"/>
                  <a:pt x="9010" y="30005"/>
                  <a:pt x="9805" y="34653"/>
                </a:cubicBezTo>
                <a:cubicBezTo>
                  <a:pt x="10515" y="38795"/>
                  <a:pt x="9433" y="42090"/>
                  <a:pt x="6052" y="46030"/>
                </a:cubicBezTo>
                <a:cubicBezTo>
                  <a:pt x="3077" y="49512"/>
                  <a:pt x="1" y="53096"/>
                  <a:pt x="964" y="58167"/>
                </a:cubicBezTo>
                <a:cubicBezTo>
                  <a:pt x="1302" y="59958"/>
                  <a:pt x="2131" y="61716"/>
                  <a:pt x="2924" y="63441"/>
                </a:cubicBezTo>
                <a:cubicBezTo>
                  <a:pt x="4311" y="66364"/>
                  <a:pt x="5714" y="69391"/>
                  <a:pt x="4885" y="72772"/>
                </a:cubicBezTo>
                <a:cubicBezTo>
                  <a:pt x="4599" y="73921"/>
                  <a:pt x="4040" y="74985"/>
                  <a:pt x="3517" y="75999"/>
                </a:cubicBezTo>
                <a:cubicBezTo>
                  <a:pt x="3246" y="76524"/>
                  <a:pt x="2958" y="77065"/>
                  <a:pt x="2722" y="77606"/>
                </a:cubicBezTo>
                <a:cubicBezTo>
                  <a:pt x="1741" y="79837"/>
                  <a:pt x="1471" y="82186"/>
                  <a:pt x="1978" y="84248"/>
                </a:cubicBezTo>
                <a:cubicBezTo>
                  <a:pt x="2367" y="85905"/>
                  <a:pt x="3314" y="87426"/>
                  <a:pt x="4565" y="88441"/>
                </a:cubicBezTo>
                <a:cubicBezTo>
                  <a:pt x="5020" y="88813"/>
                  <a:pt x="5494" y="89101"/>
                  <a:pt x="6001" y="89320"/>
                </a:cubicBezTo>
                <a:cubicBezTo>
                  <a:pt x="6677" y="89624"/>
                  <a:pt x="7472" y="89777"/>
                  <a:pt x="8401" y="89777"/>
                </a:cubicBezTo>
                <a:cubicBezTo>
                  <a:pt x="10768" y="89777"/>
                  <a:pt x="13727" y="88762"/>
                  <a:pt x="15552" y="87309"/>
                </a:cubicBezTo>
                <a:cubicBezTo>
                  <a:pt x="18527" y="84976"/>
                  <a:pt x="18392" y="81866"/>
                  <a:pt x="18239" y="78569"/>
                </a:cubicBezTo>
                <a:cubicBezTo>
                  <a:pt x="18122" y="75932"/>
                  <a:pt x="18003" y="73227"/>
                  <a:pt x="19456" y="70777"/>
                </a:cubicBezTo>
                <a:cubicBezTo>
                  <a:pt x="20099" y="69661"/>
                  <a:pt x="20910" y="68647"/>
                  <a:pt x="21671" y="67649"/>
                </a:cubicBezTo>
                <a:cubicBezTo>
                  <a:pt x="22972" y="65976"/>
                  <a:pt x="24207" y="64403"/>
                  <a:pt x="24832" y="62426"/>
                </a:cubicBezTo>
                <a:cubicBezTo>
                  <a:pt x="25796" y="59418"/>
                  <a:pt x="24967" y="56172"/>
                  <a:pt x="24122" y="53670"/>
                </a:cubicBezTo>
                <a:cubicBezTo>
                  <a:pt x="23885" y="52994"/>
                  <a:pt x="23632" y="52300"/>
                  <a:pt x="23396" y="51624"/>
                </a:cubicBezTo>
                <a:cubicBezTo>
                  <a:pt x="22600" y="49444"/>
                  <a:pt x="21789" y="47195"/>
                  <a:pt x="21536" y="44846"/>
                </a:cubicBezTo>
                <a:cubicBezTo>
                  <a:pt x="21282" y="42226"/>
                  <a:pt x="21773" y="40096"/>
                  <a:pt x="23057" y="38304"/>
                </a:cubicBezTo>
                <a:cubicBezTo>
                  <a:pt x="23396" y="37831"/>
                  <a:pt x="23767" y="37391"/>
                  <a:pt x="24122" y="36952"/>
                </a:cubicBezTo>
                <a:cubicBezTo>
                  <a:pt x="24680" y="36259"/>
                  <a:pt x="25271" y="35532"/>
                  <a:pt x="25728" y="34754"/>
                </a:cubicBezTo>
                <a:cubicBezTo>
                  <a:pt x="27638" y="31441"/>
                  <a:pt x="26826" y="28078"/>
                  <a:pt x="25947" y="24511"/>
                </a:cubicBezTo>
                <a:cubicBezTo>
                  <a:pt x="25187" y="21434"/>
                  <a:pt x="24410" y="18274"/>
                  <a:pt x="25508" y="15130"/>
                </a:cubicBezTo>
                <a:cubicBezTo>
                  <a:pt x="25812" y="14267"/>
                  <a:pt x="26218" y="13439"/>
                  <a:pt x="26623" y="12644"/>
                </a:cubicBezTo>
                <a:cubicBezTo>
                  <a:pt x="26860" y="12155"/>
                  <a:pt x="27097" y="11647"/>
                  <a:pt x="27317" y="11157"/>
                </a:cubicBezTo>
                <a:cubicBezTo>
                  <a:pt x="28162" y="9213"/>
                  <a:pt x="28348" y="6745"/>
                  <a:pt x="27790" y="4530"/>
                </a:cubicBezTo>
                <a:cubicBezTo>
                  <a:pt x="27317" y="2637"/>
                  <a:pt x="26150" y="1082"/>
                  <a:pt x="24663" y="390"/>
                </a:cubicBezTo>
                <a:cubicBezTo>
                  <a:pt x="24105" y="135"/>
                  <a:pt x="23531" y="0"/>
                  <a:pt x="22990" y="0"/>
                </a:cubicBezTo>
                <a:close/>
              </a:path>
            </a:pathLst>
          </a:custGeom>
          <a:solidFill>
            <a:srgbClr val="6F80A1"/>
          </a:solidFill>
          <a:ln>
            <a:noFill/>
          </a:ln>
          <a:effectLst>
            <a:outerShdw blurRad="50800" dist="50800" dir="5400000" algn="ctr" rotWithShape="0">
              <a:srgbClr val="5F6079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0" name="Google Shape;2190;p73"/>
          <p:cNvGrpSpPr/>
          <p:nvPr/>
        </p:nvGrpSpPr>
        <p:grpSpPr>
          <a:xfrm>
            <a:off x="1521788" y="1557019"/>
            <a:ext cx="2788750" cy="2516535"/>
            <a:chOff x="925388" y="1643824"/>
            <a:chExt cx="2788750" cy="2516535"/>
          </a:xfrm>
        </p:grpSpPr>
        <p:sp>
          <p:nvSpPr>
            <p:cNvPr id="2191" name="Google Shape;2191;p73"/>
            <p:cNvSpPr/>
            <p:nvPr/>
          </p:nvSpPr>
          <p:spPr>
            <a:xfrm>
              <a:off x="925388" y="1643824"/>
              <a:ext cx="2788750" cy="2516535"/>
            </a:xfrm>
            <a:custGeom>
              <a:avLst/>
              <a:gdLst/>
              <a:ahLst/>
              <a:cxnLst/>
              <a:rect l="l" t="t" r="r" b="b"/>
              <a:pathLst>
                <a:path w="232154" h="209493" extrusionOk="0">
                  <a:moveTo>
                    <a:pt x="14702" y="0"/>
                  </a:moveTo>
                  <a:cubicBezTo>
                    <a:pt x="6580" y="0"/>
                    <a:pt x="0" y="6580"/>
                    <a:pt x="0" y="14702"/>
                  </a:cubicBezTo>
                  <a:lnTo>
                    <a:pt x="0" y="165069"/>
                  </a:lnTo>
                  <a:cubicBezTo>
                    <a:pt x="0" y="173189"/>
                    <a:pt x="6580" y="179769"/>
                    <a:pt x="14702" y="179769"/>
                  </a:cubicBezTo>
                  <a:lnTo>
                    <a:pt x="84962" y="179769"/>
                  </a:lnTo>
                  <a:lnTo>
                    <a:pt x="84962" y="203879"/>
                  </a:lnTo>
                  <a:lnTo>
                    <a:pt x="69202" y="203879"/>
                  </a:lnTo>
                  <a:cubicBezTo>
                    <a:pt x="67637" y="203879"/>
                    <a:pt x="66395" y="205146"/>
                    <a:pt x="66395" y="206686"/>
                  </a:cubicBezTo>
                  <a:cubicBezTo>
                    <a:pt x="66395" y="208251"/>
                    <a:pt x="67637" y="209493"/>
                    <a:pt x="69202" y="209493"/>
                  </a:cubicBezTo>
                  <a:lnTo>
                    <a:pt x="162952" y="209493"/>
                  </a:lnTo>
                  <a:cubicBezTo>
                    <a:pt x="164516" y="209493"/>
                    <a:pt x="165759" y="208251"/>
                    <a:pt x="165759" y="206686"/>
                  </a:cubicBezTo>
                  <a:cubicBezTo>
                    <a:pt x="165759" y="205146"/>
                    <a:pt x="164516" y="203879"/>
                    <a:pt x="162952" y="203879"/>
                  </a:cubicBezTo>
                  <a:lnTo>
                    <a:pt x="147192" y="203879"/>
                  </a:lnTo>
                  <a:lnTo>
                    <a:pt x="147192" y="179769"/>
                  </a:lnTo>
                  <a:lnTo>
                    <a:pt x="217452" y="179769"/>
                  </a:lnTo>
                  <a:cubicBezTo>
                    <a:pt x="225574" y="179769"/>
                    <a:pt x="232154" y="173189"/>
                    <a:pt x="232154" y="165069"/>
                  </a:cubicBezTo>
                  <a:lnTo>
                    <a:pt x="232154" y="14702"/>
                  </a:lnTo>
                  <a:cubicBezTo>
                    <a:pt x="232154" y="6580"/>
                    <a:pt x="225574" y="0"/>
                    <a:pt x="2174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73"/>
            <p:cNvSpPr/>
            <p:nvPr/>
          </p:nvSpPr>
          <p:spPr>
            <a:xfrm>
              <a:off x="1039047" y="1775405"/>
              <a:ext cx="2518200" cy="1881900"/>
            </a:xfrm>
            <a:prstGeom prst="roundRect">
              <a:avLst>
                <a:gd name="adj" fmla="val 2980"/>
              </a:avLst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7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3" name="Google Shape;2193;p73"/>
          <p:cNvSpPr txBox="1">
            <a:spLocks noGrp="1"/>
          </p:cNvSpPr>
          <p:nvPr>
            <p:ph type="title"/>
          </p:nvPr>
        </p:nvSpPr>
        <p:spPr>
          <a:xfrm>
            <a:off x="4626957" y="1753879"/>
            <a:ext cx="3795843" cy="10516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bg-BG" sz="2000" dirty="0"/>
              <a:t>Логическо и функционално описание на решението </a:t>
            </a:r>
            <a:endParaRPr sz="2000" dirty="0"/>
          </a:p>
        </p:txBody>
      </p:sp>
      <p:sp>
        <p:nvSpPr>
          <p:cNvPr id="2194" name="Google Shape;2194;p73"/>
          <p:cNvSpPr txBox="1">
            <a:spLocks noGrp="1"/>
          </p:cNvSpPr>
          <p:nvPr>
            <p:ph type="subTitle" idx="1"/>
          </p:nvPr>
        </p:nvSpPr>
        <p:spPr>
          <a:xfrm>
            <a:off x="5194950" y="2669100"/>
            <a:ext cx="3228000" cy="108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bg-BG" sz="1200" dirty="0" smtClean="0">
                <a:solidFill>
                  <a:srgbClr val="E3E1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Платформата се стартира от линка: </a:t>
            </a:r>
            <a:r>
              <a:rPr lang="en-US" sz="1200" dirty="0">
                <a:solidFill>
                  <a:srgbClr val="E6929A"/>
                </a:solidFill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http://digibuddy.herokuapp.com/</a:t>
            </a:r>
            <a:r>
              <a:rPr lang="bg-BG" sz="1200" dirty="0" smtClean="0">
                <a:solidFill>
                  <a:srgbClr val="E6929A"/>
                </a:solidFill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 </a:t>
            </a:r>
            <a:endParaRPr sz="1200" dirty="0">
              <a:solidFill>
                <a:srgbClr val="E6929A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2195" name="Google Shape;2195;p73"/>
          <p:cNvGrpSpPr/>
          <p:nvPr/>
        </p:nvGrpSpPr>
        <p:grpSpPr>
          <a:xfrm>
            <a:off x="3633449" y="891167"/>
            <a:ext cx="1074309" cy="356822"/>
            <a:chOff x="1725115" y="1291147"/>
            <a:chExt cx="519090" cy="172403"/>
          </a:xfrm>
        </p:grpSpPr>
        <p:sp>
          <p:nvSpPr>
            <p:cNvPr id="2196" name="Google Shape;2196;p73"/>
            <p:cNvSpPr/>
            <p:nvPr/>
          </p:nvSpPr>
          <p:spPr>
            <a:xfrm>
              <a:off x="1725115" y="1291147"/>
              <a:ext cx="519090" cy="172403"/>
            </a:xfrm>
            <a:custGeom>
              <a:avLst/>
              <a:gdLst/>
              <a:ahLst/>
              <a:cxnLst/>
              <a:rect l="l" t="t" r="r" b="b"/>
              <a:pathLst>
                <a:path w="28959" h="9618" extrusionOk="0">
                  <a:moveTo>
                    <a:pt x="18640" y="1"/>
                  </a:moveTo>
                  <a:cubicBezTo>
                    <a:pt x="16417" y="1"/>
                    <a:pt x="14193" y="709"/>
                    <a:pt x="12640" y="1957"/>
                  </a:cubicBezTo>
                  <a:cubicBezTo>
                    <a:pt x="11219" y="3097"/>
                    <a:pt x="9782" y="4972"/>
                    <a:pt x="9291" y="6953"/>
                  </a:cubicBezTo>
                  <a:cubicBezTo>
                    <a:pt x="8237" y="6100"/>
                    <a:pt x="6888" y="5651"/>
                    <a:pt x="5543" y="5651"/>
                  </a:cubicBezTo>
                  <a:cubicBezTo>
                    <a:pt x="5009" y="5651"/>
                    <a:pt x="4476" y="5722"/>
                    <a:pt x="3962" y="5867"/>
                  </a:cubicBezTo>
                  <a:cubicBezTo>
                    <a:pt x="2139" y="6392"/>
                    <a:pt x="632" y="7830"/>
                    <a:pt x="1" y="9618"/>
                  </a:cubicBezTo>
                  <a:lnTo>
                    <a:pt x="28959" y="9529"/>
                  </a:lnTo>
                  <a:cubicBezTo>
                    <a:pt x="28451" y="5937"/>
                    <a:pt x="26348" y="3027"/>
                    <a:pt x="23227" y="1186"/>
                  </a:cubicBezTo>
                  <a:cubicBezTo>
                    <a:pt x="21870" y="374"/>
                    <a:pt x="20255" y="1"/>
                    <a:pt x="18640" y="1"/>
                  </a:cubicBezTo>
                  <a:close/>
                </a:path>
              </a:pathLst>
            </a:custGeom>
            <a:solidFill>
              <a:srgbClr val="8F94C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73"/>
            <p:cNvSpPr/>
            <p:nvPr/>
          </p:nvSpPr>
          <p:spPr>
            <a:xfrm>
              <a:off x="1953865" y="1296811"/>
              <a:ext cx="269951" cy="147971"/>
            </a:xfrm>
            <a:custGeom>
              <a:avLst/>
              <a:gdLst/>
              <a:ahLst/>
              <a:cxnLst/>
              <a:rect l="l" t="t" r="r" b="b"/>
              <a:pathLst>
                <a:path w="15060" h="8255" extrusionOk="0">
                  <a:moveTo>
                    <a:pt x="5623" y="1"/>
                  </a:moveTo>
                  <a:cubicBezTo>
                    <a:pt x="5130" y="1"/>
                    <a:pt x="4634" y="39"/>
                    <a:pt x="4138" y="117"/>
                  </a:cubicBezTo>
                  <a:cubicBezTo>
                    <a:pt x="2964" y="292"/>
                    <a:pt x="1789" y="783"/>
                    <a:pt x="1036" y="1694"/>
                  </a:cubicBezTo>
                  <a:cubicBezTo>
                    <a:pt x="265" y="2606"/>
                    <a:pt x="1" y="3973"/>
                    <a:pt x="580" y="5025"/>
                  </a:cubicBezTo>
                  <a:cubicBezTo>
                    <a:pt x="1036" y="5848"/>
                    <a:pt x="1929" y="6339"/>
                    <a:pt x="2789" y="6724"/>
                  </a:cubicBezTo>
                  <a:cubicBezTo>
                    <a:pt x="5102" y="7736"/>
                    <a:pt x="7623" y="8255"/>
                    <a:pt x="10136" y="8255"/>
                  </a:cubicBezTo>
                  <a:cubicBezTo>
                    <a:pt x="10803" y="8255"/>
                    <a:pt x="11469" y="8218"/>
                    <a:pt x="12131" y="8145"/>
                  </a:cubicBezTo>
                  <a:cubicBezTo>
                    <a:pt x="12692" y="8075"/>
                    <a:pt x="13253" y="7986"/>
                    <a:pt x="13744" y="7759"/>
                  </a:cubicBezTo>
                  <a:cubicBezTo>
                    <a:pt x="14235" y="7514"/>
                    <a:pt x="14673" y="7093"/>
                    <a:pt x="14831" y="6567"/>
                  </a:cubicBezTo>
                  <a:cubicBezTo>
                    <a:pt x="15059" y="5761"/>
                    <a:pt x="14603" y="4920"/>
                    <a:pt x="14077" y="4253"/>
                  </a:cubicBezTo>
                  <a:cubicBezTo>
                    <a:pt x="12036" y="1664"/>
                    <a:pt x="8896" y="1"/>
                    <a:pt x="56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73"/>
            <p:cNvSpPr/>
            <p:nvPr/>
          </p:nvSpPr>
          <p:spPr>
            <a:xfrm>
              <a:off x="1773837" y="1396227"/>
              <a:ext cx="83907" cy="48523"/>
            </a:xfrm>
            <a:custGeom>
              <a:avLst/>
              <a:gdLst/>
              <a:ahLst/>
              <a:cxnLst/>
              <a:rect l="l" t="t" r="r" b="b"/>
              <a:pathLst>
                <a:path w="4681" h="2707" extrusionOk="0">
                  <a:moveTo>
                    <a:pt x="2283" y="0"/>
                  </a:moveTo>
                  <a:cubicBezTo>
                    <a:pt x="1541" y="0"/>
                    <a:pt x="523" y="100"/>
                    <a:pt x="228" y="530"/>
                  </a:cubicBezTo>
                  <a:cubicBezTo>
                    <a:pt x="1" y="881"/>
                    <a:pt x="17" y="1372"/>
                    <a:pt x="228" y="1722"/>
                  </a:cubicBezTo>
                  <a:cubicBezTo>
                    <a:pt x="438" y="2090"/>
                    <a:pt x="807" y="2353"/>
                    <a:pt x="1193" y="2494"/>
                  </a:cubicBezTo>
                  <a:cubicBezTo>
                    <a:pt x="1595" y="2634"/>
                    <a:pt x="2016" y="2669"/>
                    <a:pt x="2436" y="2686"/>
                  </a:cubicBezTo>
                  <a:cubicBezTo>
                    <a:pt x="2577" y="2698"/>
                    <a:pt x="2718" y="2706"/>
                    <a:pt x="2858" y="2706"/>
                  </a:cubicBezTo>
                  <a:cubicBezTo>
                    <a:pt x="3119" y="2706"/>
                    <a:pt x="3377" y="2678"/>
                    <a:pt x="3628" y="2599"/>
                  </a:cubicBezTo>
                  <a:cubicBezTo>
                    <a:pt x="4014" y="2475"/>
                    <a:pt x="4383" y="2195"/>
                    <a:pt x="4523" y="1828"/>
                  </a:cubicBezTo>
                  <a:cubicBezTo>
                    <a:pt x="4680" y="1372"/>
                    <a:pt x="4505" y="846"/>
                    <a:pt x="4154" y="512"/>
                  </a:cubicBezTo>
                  <a:cubicBezTo>
                    <a:pt x="3804" y="197"/>
                    <a:pt x="3331" y="40"/>
                    <a:pt x="2857" y="21"/>
                  </a:cubicBezTo>
                  <a:cubicBezTo>
                    <a:pt x="2710" y="9"/>
                    <a:pt x="2509" y="0"/>
                    <a:pt x="2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9" name="Google Shape;2199;p73"/>
          <p:cNvGrpSpPr/>
          <p:nvPr/>
        </p:nvGrpSpPr>
        <p:grpSpPr>
          <a:xfrm rot="-1933770">
            <a:off x="3583559" y="3917672"/>
            <a:ext cx="620120" cy="233909"/>
            <a:chOff x="6872640" y="3300197"/>
            <a:chExt cx="620134" cy="233914"/>
          </a:xfrm>
          <a:solidFill>
            <a:srgbClr val="6F80A1"/>
          </a:solidFill>
          <a:effectLst>
            <a:outerShdw blurRad="50800" dist="50800" dir="5400000" algn="ctr" rotWithShape="0">
              <a:srgbClr val="5F6079">
                <a:alpha val="35000"/>
              </a:srgbClr>
            </a:outerShdw>
          </a:effectLst>
        </p:grpSpPr>
        <p:sp>
          <p:nvSpPr>
            <p:cNvPr id="2200" name="Google Shape;2200;p73"/>
            <p:cNvSpPr/>
            <p:nvPr/>
          </p:nvSpPr>
          <p:spPr>
            <a:xfrm>
              <a:off x="7282174" y="3300197"/>
              <a:ext cx="210600" cy="210600"/>
            </a:xfrm>
            <a:prstGeom prst="ellipse">
              <a:avLst/>
            </a:prstGeom>
            <a:grpFill/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73"/>
            <p:cNvSpPr/>
            <p:nvPr/>
          </p:nvSpPr>
          <p:spPr>
            <a:xfrm>
              <a:off x="6872640" y="3488811"/>
              <a:ext cx="45300" cy="45300"/>
            </a:xfrm>
            <a:prstGeom prst="ellipse">
              <a:avLst/>
            </a:prstGeom>
            <a:grpFill/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Правоъгълник 2"/>
          <p:cNvSpPr/>
          <p:nvPr/>
        </p:nvSpPr>
        <p:spPr>
          <a:xfrm>
            <a:off x="1698019" y="1753879"/>
            <a:ext cx="2396732" cy="1745326"/>
          </a:xfrm>
          <a:prstGeom prst="rect">
            <a:avLst/>
          </a:prstGeom>
          <a:solidFill>
            <a:srgbClr val="8D8E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6" r="4113" b="63372"/>
          <a:stretch/>
        </p:blipFill>
        <p:spPr>
          <a:xfrm>
            <a:off x="1698871" y="1858685"/>
            <a:ext cx="2394285" cy="1557468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3" grpId="0"/>
      <p:bldP spid="219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Закръглен правоъгълник 56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solidFill>
            <a:srgbClr val="878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58" name="Закръглен правоъгълник 57"/>
          <p:cNvSpPr/>
          <p:nvPr/>
        </p:nvSpPr>
        <p:spPr>
          <a:xfrm>
            <a:off x="174286" y="271593"/>
            <a:ext cx="8690931" cy="4623954"/>
          </a:xfrm>
          <a:prstGeom prst="roundRect">
            <a:avLst>
              <a:gd name="adj" fmla="val 5303"/>
            </a:avLst>
          </a:prstGeom>
          <a:gradFill>
            <a:gsLst>
              <a:gs pos="0">
                <a:srgbClr val="243443">
                  <a:alpha val="70000"/>
                </a:srgbClr>
              </a:gs>
              <a:gs pos="23000">
                <a:srgbClr val="2A3E57">
                  <a:alpha val="70000"/>
                </a:srgbClr>
              </a:gs>
              <a:gs pos="64000">
                <a:srgbClr val="66385C">
                  <a:alpha val="70000"/>
                </a:srgbClr>
              </a:gs>
              <a:gs pos="100000">
                <a:srgbClr val="F05555">
                  <a:alpha val="70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913" name="Google Shape;913;p49"/>
          <p:cNvSpPr/>
          <p:nvPr/>
        </p:nvSpPr>
        <p:spPr>
          <a:xfrm>
            <a:off x="810826" y="2866424"/>
            <a:ext cx="3789300" cy="278874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5F607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913;p49"/>
          <p:cNvSpPr/>
          <p:nvPr/>
        </p:nvSpPr>
        <p:spPr>
          <a:xfrm>
            <a:off x="810826" y="3168313"/>
            <a:ext cx="3789300" cy="278874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5F607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913;p49"/>
          <p:cNvSpPr/>
          <p:nvPr/>
        </p:nvSpPr>
        <p:spPr>
          <a:xfrm>
            <a:off x="810826" y="3482633"/>
            <a:ext cx="3789300" cy="278874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5F6079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678526" y="2784384"/>
            <a:ext cx="4053900" cy="1041349"/>
          </a:xfrm>
        </p:spPr>
        <p:txBody>
          <a:bodyPr/>
          <a:lstStyle/>
          <a:p>
            <a:pPr marL="0" indent="0" algn="ctr">
              <a:spcAft>
                <a:spcPts val="600"/>
              </a:spcAft>
            </a:pPr>
            <a:r>
              <a:rPr lang="bg-BG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Платформата е </a:t>
            </a:r>
            <a:r>
              <a:rPr lang="bg-BG" dirty="0" smtClean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изключително</a:t>
            </a:r>
          </a:p>
          <a:p>
            <a:pPr marL="0" indent="0" algn="ctr">
              <a:spcAft>
                <a:spcPts val="600"/>
              </a:spcAft>
            </a:pPr>
            <a:r>
              <a:rPr lang="bg-BG" dirty="0" smtClean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bg-BG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обхватна и гарантираме в </a:t>
            </a:r>
            <a:r>
              <a:rPr lang="bg-BG" dirty="0" smtClean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бъдеще</a:t>
            </a:r>
          </a:p>
          <a:p>
            <a:pPr marL="0" indent="0" algn="ctr">
              <a:spcAft>
                <a:spcPts val="600"/>
              </a:spcAft>
            </a:pPr>
            <a:r>
              <a:rPr lang="bg-BG" dirty="0" smtClean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bg-BG" dirty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нейното </a:t>
            </a:r>
            <a:r>
              <a:rPr lang="bg-BG" dirty="0" smtClean="0">
                <a:solidFill>
                  <a:srgbClr val="60618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развитие.</a:t>
            </a:r>
            <a:endParaRPr lang="bg-BG" dirty="0">
              <a:solidFill>
                <a:srgbClr val="60618E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62" name="Google Shape;582;p41"/>
          <p:cNvGrpSpPr/>
          <p:nvPr/>
        </p:nvGrpSpPr>
        <p:grpSpPr>
          <a:xfrm flipH="1">
            <a:off x="725449" y="1167312"/>
            <a:ext cx="825589" cy="93999"/>
            <a:chOff x="5718423" y="809024"/>
            <a:chExt cx="830071" cy="94500"/>
          </a:xfrm>
        </p:grpSpPr>
        <p:sp>
          <p:nvSpPr>
            <p:cNvPr id="63" name="Google Shape;583;p41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84;p41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rgbClr val="F1F0FF">
                <a:alpha val="8973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85;p41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F1F0FF">
                <a:alpha val="665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86;p41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F1F0FF">
                <a:alpha val="540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" name="Групиране 113"/>
          <p:cNvGrpSpPr/>
          <p:nvPr/>
        </p:nvGrpSpPr>
        <p:grpSpPr>
          <a:xfrm>
            <a:off x="478287" y="566247"/>
            <a:ext cx="2750820" cy="167640"/>
            <a:chOff x="434500" y="80651"/>
            <a:chExt cx="2750820" cy="167640"/>
          </a:xfrm>
        </p:grpSpPr>
        <p:sp>
          <p:nvSpPr>
            <p:cNvPr id="115" name="Закръглен правоъгълник 114"/>
            <p:cNvSpPr/>
            <p:nvPr/>
          </p:nvSpPr>
          <p:spPr>
            <a:xfrm>
              <a:off x="434500" y="80651"/>
              <a:ext cx="2750820" cy="167640"/>
            </a:xfrm>
            <a:prstGeom prst="roundRect">
              <a:avLst>
                <a:gd name="adj" fmla="val 50000"/>
              </a:avLst>
            </a:prstGeom>
            <a:solidFill>
              <a:srgbClr val="878AAF"/>
            </a:solidFill>
            <a:ln w="9525">
              <a:solidFill>
                <a:srgbClr val="C1C2D5"/>
              </a:solidFill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6" name="Овал 115"/>
            <p:cNvSpPr/>
            <p:nvPr/>
          </p:nvSpPr>
          <p:spPr>
            <a:xfrm>
              <a:off x="560341" y="130116"/>
              <a:ext cx="68711" cy="68711"/>
            </a:xfrm>
            <a:prstGeom prst="ellipse">
              <a:avLst/>
            </a:prstGeom>
            <a:solidFill>
              <a:srgbClr val="B787A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7" name="Овал 116"/>
            <p:cNvSpPr/>
            <p:nvPr/>
          </p:nvSpPr>
          <p:spPr>
            <a:xfrm>
              <a:off x="665525" y="130116"/>
              <a:ext cx="68711" cy="68711"/>
            </a:xfrm>
            <a:prstGeom prst="ellipse">
              <a:avLst/>
            </a:prstGeom>
            <a:solidFill>
              <a:srgbClr val="B6C7DC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8" name="Овал 117"/>
            <p:cNvSpPr/>
            <p:nvPr/>
          </p:nvSpPr>
          <p:spPr>
            <a:xfrm>
              <a:off x="785083" y="130116"/>
              <a:ext cx="68711" cy="68711"/>
            </a:xfrm>
            <a:prstGeom prst="ellipse">
              <a:avLst/>
            </a:prstGeom>
            <a:solidFill>
              <a:srgbClr val="FBCD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119" name="Групиране 118"/>
          <p:cNvGrpSpPr/>
          <p:nvPr/>
        </p:nvGrpSpPr>
        <p:grpSpPr>
          <a:xfrm>
            <a:off x="8557839" y="566247"/>
            <a:ext cx="108309" cy="701080"/>
            <a:chOff x="8539149" y="566246"/>
            <a:chExt cx="127000" cy="822065"/>
          </a:xfrm>
        </p:grpSpPr>
        <p:sp>
          <p:nvSpPr>
            <p:cNvPr id="120" name="Овал 119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1" name="Овал 120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2" name="Овал 121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3" name="Овал 122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124" name="Групиране 123"/>
          <p:cNvGrpSpPr/>
          <p:nvPr/>
        </p:nvGrpSpPr>
        <p:grpSpPr>
          <a:xfrm rot="16200000">
            <a:off x="4624576" y="4256391"/>
            <a:ext cx="108309" cy="701080"/>
            <a:chOff x="8539149" y="566246"/>
            <a:chExt cx="127000" cy="822065"/>
          </a:xfrm>
        </p:grpSpPr>
        <p:sp>
          <p:nvSpPr>
            <p:cNvPr id="125" name="Овал 124"/>
            <p:cNvSpPr/>
            <p:nvPr/>
          </p:nvSpPr>
          <p:spPr>
            <a:xfrm>
              <a:off x="8539149" y="1261311"/>
              <a:ext cx="127000" cy="127000"/>
            </a:xfrm>
            <a:prstGeom prst="ellipse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6" name="Овал 125"/>
            <p:cNvSpPr/>
            <p:nvPr/>
          </p:nvSpPr>
          <p:spPr>
            <a:xfrm>
              <a:off x="8539149" y="1031484"/>
              <a:ext cx="127000" cy="127000"/>
            </a:xfrm>
            <a:prstGeom prst="ellipse">
              <a:avLst/>
            </a:prstGeom>
            <a:solidFill>
              <a:schemeClr val="accent6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7" name="Овал 126"/>
            <p:cNvSpPr/>
            <p:nvPr/>
          </p:nvSpPr>
          <p:spPr>
            <a:xfrm>
              <a:off x="8539149" y="789571"/>
              <a:ext cx="127000" cy="127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8" name="Овал 127"/>
            <p:cNvSpPr/>
            <p:nvPr/>
          </p:nvSpPr>
          <p:spPr>
            <a:xfrm>
              <a:off x="8539149" y="566246"/>
              <a:ext cx="127000" cy="127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914" name="Google Shape;914;p49"/>
          <p:cNvSpPr txBox="1">
            <a:spLocks noGrp="1"/>
          </p:cNvSpPr>
          <p:nvPr>
            <p:ph type="title"/>
          </p:nvPr>
        </p:nvSpPr>
        <p:spPr>
          <a:xfrm>
            <a:off x="678526" y="2042562"/>
            <a:ext cx="405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dirty="0" smtClean="0"/>
              <a:t>Заключение</a:t>
            </a:r>
            <a:endParaRPr sz="4400" dirty="0"/>
          </a:p>
        </p:txBody>
      </p:sp>
      <p:sp>
        <p:nvSpPr>
          <p:cNvPr id="918" name="Google Shape;918;p49"/>
          <p:cNvSpPr/>
          <p:nvPr/>
        </p:nvSpPr>
        <p:spPr>
          <a:xfrm>
            <a:off x="5425079" y="3360457"/>
            <a:ext cx="283679" cy="662005"/>
          </a:xfrm>
          <a:custGeom>
            <a:avLst/>
            <a:gdLst/>
            <a:ahLst/>
            <a:cxnLst/>
            <a:rect l="l" t="t" r="r" b="b"/>
            <a:pathLst>
              <a:path w="27098" h="63237" extrusionOk="0">
                <a:moveTo>
                  <a:pt x="3771" y="1"/>
                </a:moveTo>
                <a:cubicBezTo>
                  <a:pt x="3500" y="1"/>
                  <a:pt x="3230" y="34"/>
                  <a:pt x="2976" y="102"/>
                </a:cubicBezTo>
                <a:cubicBezTo>
                  <a:pt x="1878" y="406"/>
                  <a:pt x="1116" y="1116"/>
                  <a:pt x="728" y="2214"/>
                </a:cubicBezTo>
                <a:cubicBezTo>
                  <a:pt x="1" y="4260"/>
                  <a:pt x="744" y="7083"/>
                  <a:pt x="1878" y="8621"/>
                </a:cubicBezTo>
                <a:cubicBezTo>
                  <a:pt x="2216" y="9095"/>
                  <a:pt x="2621" y="9568"/>
                  <a:pt x="3010" y="10024"/>
                </a:cubicBezTo>
                <a:cubicBezTo>
                  <a:pt x="3922" y="11123"/>
                  <a:pt x="4887" y="12255"/>
                  <a:pt x="5326" y="13659"/>
                </a:cubicBezTo>
                <a:cubicBezTo>
                  <a:pt x="6154" y="16228"/>
                  <a:pt x="5410" y="18426"/>
                  <a:pt x="4684" y="20555"/>
                </a:cubicBezTo>
                <a:cubicBezTo>
                  <a:pt x="4294" y="21687"/>
                  <a:pt x="3889" y="22871"/>
                  <a:pt x="3719" y="24122"/>
                </a:cubicBezTo>
                <a:cubicBezTo>
                  <a:pt x="3365" y="26725"/>
                  <a:pt x="3922" y="29125"/>
                  <a:pt x="5258" y="30748"/>
                </a:cubicBezTo>
                <a:cubicBezTo>
                  <a:pt x="5630" y="31187"/>
                  <a:pt x="6086" y="31593"/>
                  <a:pt x="6509" y="31999"/>
                </a:cubicBezTo>
                <a:cubicBezTo>
                  <a:pt x="7134" y="32557"/>
                  <a:pt x="7776" y="33148"/>
                  <a:pt x="8233" y="33876"/>
                </a:cubicBezTo>
                <a:cubicBezTo>
                  <a:pt x="9670" y="36073"/>
                  <a:pt x="9146" y="38981"/>
                  <a:pt x="8639" y="40975"/>
                </a:cubicBezTo>
                <a:cubicBezTo>
                  <a:pt x="8572" y="41262"/>
                  <a:pt x="8486" y="41550"/>
                  <a:pt x="8419" y="41837"/>
                </a:cubicBezTo>
                <a:cubicBezTo>
                  <a:pt x="7895" y="43798"/>
                  <a:pt x="7371" y="45810"/>
                  <a:pt x="7794" y="47737"/>
                </a:cubicBezTo>
                <a:cubicBezTo>
                  <a:pt x="8335" y="50171"/>
                  <a:pt x="10228" y="51878"/>
                  <a:pt x="12223" y="53687"/>
                </a:cubicBezTo>
                <a:cubicBezTo>
                  <a:pt x="13879" y="55174"/>
                  <a:pt x="15586" y="56712"/>
                  <a:pt x="16516" y="58740"/>
                </a:cubicBezTo>
                <a:cubicBezTo>
                  <a:pt x="16719" y="59180"/>
                  <a:pt x="16888" y="59637"/>
                  <a:pt x="17040" y="60077"/>
                </a:cubicBezTo>
                <a:cubicBezTo>
                  <a:pt x="17328" y="60870"/>
                  <a:pt x="17598" y="61632"/>
                  <a:pt x="18071" y="62256"/>
                </a:cubicBezTo>
                <a:cubicBezTo>
                  <a:pt x="18561" y="62916"/>
                  <a:pt x="19221" y="63237"/>
                  <a:pt x="20082" y="63237"/>
                </a:cubicBezTo>
                <a:cubicBezTo>
                  <a:pt x="20522" y="63237"/>
                  <a:pt x="21013" y="63153"/>
                  <a:pt x="21536" y="62984"/>
                </a:cubicBezTo>
                <a:cubicBezTo>
                  <a:pt x="22162" y="62781"/>
                  <a:pt x="22838" y="62459"/>
                  <a:pt x="23514" y="62054"/>
                </a:cubicBezTo>
                <a:cubicBezTo>
                  <a:pt x="25694" y="60753"/>
                  <a:pt x="27098" y="58251"/>
                  <a:pt x="27030" y="55833"/>
                </a:cubicBezTo>
                <a:cubicBezTo>
                  <a:pt x="26963" y="53500"/>
                  <a:pt x="25796" y="51489"/>
                  <a:pt x="24579" y="49342"/>
                </a:cubicBezTo>
                <a:cubicBezTo>
                  <a:pt x="23700" y="47838"/>
                  <a:pt x="22804" y="46265"/>
                  <a:pt x="22331" y="44559"/>
                </a:cubicBezTo>
                <a:cubicBezTo>
                  <a:pt x="21367" y="41212"/>
                  <a:pt x="22111" y="37696"/>
                  <a:pt x="22838" y="34298"/>
                </a:cubicBezTo>
                <a:cubicBezTo>
                  <a:pt x="22922" y="33926"/>
                  <a:pt x="22990" y="33554"/>
                  <a:pt x="23075" y="33182"/>
                </a:cubicBezTo>
                <a:cubicBezTo>
                  <a:pt x="23801" y="29616"/>
                  <a:pt x="24292" y="25559"/>
                  <a:pt x="22331" y="22381"/>
                </a:cubicBezTo>
                <a:cubicBezTo>
                  <a:pt x="20995" y="20234"/>
                  <a:pt x="18714" y="18831"/>
                  <a:pt x="16516" y="17479"/>
                </a:cubicBezTo>
                <a:cubicBezTo>
                  <a:pt x="14082" y="15974"/>
                  <a:pt x="11563" y="14436"/>
                  <a:pt x="10244" y="11883"/>
                </a:cubicBezTo>
                <a:cubicBezTo>
                  <a:pt x="9484" y="10429"/>
                  <a:pt x="9196" y="8773"/>
                  <a:pt x="8926" y="7184"/>
                </a:cubicBezTo>
                <a:lnTo>
                  <a:pt x="8842" y="6728"/>
                </a:lnTo>
                <a:cubicBezTo>
                  <a:pt x="8554" y="5054"/>
                  <a:pt x="8182" y="3314"/>
                  <a:pt x="7168" y="1928"/>
                </a:cubicBezTo>
                <a:cubicBezTo>
                  <a:pt x="6323" y="760"/>
                  <a:pt x="4988" y="1"/>
                  <a:pt x="377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49"/>
          <p:cNvSpPr/>
          <p:nvPr/>
        </p:nvSpPr>
        <p:spPr>
          <a:xfrm rot="21252047">
            <a:off x="7605499" y="2053486"/>
            <a:ext cx="296768" cy="939852"/>
          </a:xfrm>
          <a:custGeom>
            <a:avLst/>
            <a:gdLst/>
            <a:ahLst/>
            <a:cxnLst/>
            <a:rect l="l" t="t" r="r" b="b"/>
            <a:pathLst>
              <a:path w="28348" h="89777" extrusionOk="0">
                <a:moveTo>
                  <a:pt x="22990" y="0"/>
                </a:moveTo>
                <a:cubicBezTo>
                  <a:pt x="20759" y="0"/>
                  <a:pt x="19253" y="2249"/>
                  <a:pt x="18933" y="4480"/>
                </a:cubicBezTo>
                <a:cubicBezTo>
                  <a:pt x="18764" y="5765"/>
                  <a:pt x="18764" y="7016"/>
                  <a:pt x="18764" y="8215"/>
                </a:cubicBezTo>
                <a:cubicBezTo>
                  <a:pt x="18764" y="10616"/>
                  <a:pt x="18764" y="12881"/>
                  <a:pt x="17445" y="15281"/>
                </a:cubicBezTo>
                <a:cubicBezTo>
                  <a:pt x="16634" y="16769"/>
                  <a:pt x="15535" y="18071"/>
                  <a:pt x="14453" y="19322"/>
                </a:cubicBezTo>
                <a:cubicBezTo>
                  <a:pt x="13693" y="20235"/>
                  <a:pt x="12881" y="21181"/>
                  <a:pt x="12221" y="22178"/>
                </a:cubicBezTo>
                <a:cubicBezTo>
                  <a:pt x="9839" y="25694"/>
                  <a:pt x="9010" y="30005"/>
                  <a:pt x="9805" y="34653"/>
                </a:cubicBezTo>
                <a:cubicBezTo>
                  <a:pt x="10515" y="38795"/>
                  <a:pt x="9433" y="42090"/>
                  <a:pt x="6052" y="46030"/>
                </a:cubicBezTo>
                <a:cubicBezTo>
                  <a:pt x="3077" y="49512"/>
                  <a:pt x="1" y="53096"/>
                  <a:pt x="964" y="58167"/>
                </a:cubicBezTo>
                <a:cubicBezTo>
                  <a:pt x="1302" y="59958"/>
                  <a:pt x="2131" y="61716"/>
                  <a:pt x="2924" y="63441"/>
                </a:cubicBezTo>
                <a:cubicBezTo>
                  <a:pt x="4311" y="66364"/>
                  <a:pt x="5714" y="69391"/>
                  <a:pt x="4885" y="72772"/>
                </a:cubicBezTo>
                <a:cubicBezTo>
                  <a:pt x="4599" y="73921"/>
                  <a:pt x="4040" y="74985"/>
                  <a:pt x="3517" y="75999"/>
                </a:cubicBezTo>
                <a:cubicBezTo>
                  <a:pt x="3246" y="76524"/>
                  <a:pt x="2958" y="77065"/>
                  <a:pt x="2722" y="77606"/>
                </a:cubicBezTo>
                <a:cubicBezTo>
                  <a:pt x="1741" y="79837"/>
                  <a:pt x="1471" y="82186"/>
                  <a:pt x="1978" y="84248"/>
                </a:cubicBezTo>
                <a:cubicBezTo>
                  <a:pt x="2367" y="85905"/>
                  <a:pt x="3314" y="87426"/>
                  <a:pt x="4565" y="88441"/>
                </a:cubicBezTo>
                <a:cubicBezTo>
                  <a:pt x="5020" y="88813"/>
                  <a:pt x="5494" y="89101"/>
                  <a:pt x="6001" y="89320"/>
                </a:cubicBezTo>
                <a:cubicBezTo>
                  <a:pt x="6677" y="89624"/>
                  <a:pt x="7472" y="89777"/>
                  <a:pt x="8401" y="89777"/>
                </a:cubicBezTo>
                <a:cubicBezTo>
                  <a:pt x="10768" y="89777"/>
                  <a:pt x="13727" y="88762"/>
                  <a:pt x="15552" y="87309"/>
                </a:cubicBezTo>
                <a:cubicBezTo>
                  <a:pt x="18527" y="84976"/>
                  <a:pt x="18392" y="81866"/>
                  <a:pt x="18239" y="78569"/>
                </a:cubicBezTo>
                <a:cubicBezTo>
                  <a:pt x="18122" y="75932"/>
                  <a:pt x="18003" y="73227"/>
                  <a:pt x="19456" y="70777"/>
                </a:cubicBezTo>
                <a:cubicBezTo>
                  <a:pt x="20099" y="69661"/>
                  <a:pt x="20910" y="68647"/>
                  <a:pt x="21671" y="67649"/>
                </a:cubicBezTo>
                <a:cubicBezTo>
                  <a:pt x="22972" y="65976"/>
                  <a:pt x="24207" y="64403"/>
                  <a:pt x="24832" y="62426"/>
                </a:cubicBezTo>
                <a:cubicBezTo>
                  <a:pt x="25796" y="59418"/>
                  <a:pt x="24967" y="56172"/>
                  <a:pt x="24122" y="53670"/>
                </a:cubicBezTo>
                <a:cubicBezTo>
                  <a:pt x="23885" y="52994"/>
                  <a:pt x="23632" y="52300"/>
                  <a:pt x="23396" y="51624"/>
                </a:cubicBezTo>
                <a:cubicBezTo>
                  <a:pt x="22600" y="49444"/>
                  <a:pt x="21789" y="47195"/>
                  <a:pt x="21536" y="44846"/>
                </a:cubicBezTo>
                <a:cubicBezTo>
                  <a:pt x="21282" y="42226"/>
                  <a:pt x="21773" y="40096"/>
                  <a:pt x="23057" y="38304"/>
                </a:cubicBezTo>
                <a:cubicBezTo>
                  <a:pt x="23396" y="37831"/>
                  <a:pt x="23767" y="37391"/>
                  <a:pt x="24122" y="36952"/>
                </a:cubicBezTo>
                <a:cubicBezTo>
                  <a:pt x="24680" y="36259"/>
                  <a:pt x="25271" y="35532"/>
                  <a:pt x="25728" y="34754"/>
                </a:cubicBezTo>
                <a:cubicBezTo>
                  <a:pt x="27638" y="31441"/>
                  <a:pt x="26826" y="28078"/>
                  <a:pt x="25947" y="24511"/>
                </a:cubicBezTo>
                <a:cubicBezTo>
                  <a:pt x="25187" y="21434"/>
                  <a:pt x="24410" y="18274"/>
                  <a:pt x="25508" y="15130"/>
                </a:cubicBezTo>
                <a:cubicBezTo>
                  <a:pt x="25812" y="14267"/>
                  <a:pt x="26218" y="13439"/>
                  <a:pt x="26623" y="12644"/>
                </a:cubicBezTo>
                <a:cubicBezTo>
                  <a:pt x="26860" y="12155"/>
                  <a:pt x="27097" y="11647"/>
                  <a:pt x="27317" y="11157"/>
                </a:cubicBezTo>
                <a:cubicBezTo>
                  <a:pt x="28162" y="9213"/>
                  <a:pt x="28348" y="6745"/>
                  <a:pt x="27790" y="4530"/>
                </a:cubicBezTo>
                <a:cubicBezTo>
                  <a:pt x="27317" y="2637"/>
                  <a:pt x="26150" y="1082"/>
                  <a:pt x="24663" y="390"/>
                </a:cubicBezTo>
                <a:cubicBezTo>
                  <a:pt x="24105" y="135"/>
                  <a:pt x="23531" y="0"/>
                  <a:pt x="229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0" name="Google Shape;920;p49"/>
          <p:cNvGrpSpPr/>
          <p:nvPr/>
        </p:nvGrpSpPr>
        <p:grpSpPr>
          <a:xfrm>
            <a:off x="4920960" y="1118940"/>
            <a:ext cx="3393011" cy="2929261"/>
            <a:chOff x="775925" y="238125"/>
            <a:chExt cx="6067000" cy="5237775"/>
          </a:xfrm>
        </p:grpSpPr>
        <p:sp>
          <p:nvSpPr>
            <p:cNvPr id="921" name="Google Shape;921;p49"/>
            <p:cNvSpPr/>
            <p:nvPr/>
          </p:nvSpPr>
          <p:spPr>
            <a:xfrm>
              <a:off x="1947300" y="238125"/>
              <a:ext cx="2584400" cy="5237775"/>
            </a:xfrm>
            <a:custGeom>
              <a:avLst/>
              <a:gdLst/>
              <a:ahLst/>
              <a:cxnLst/>
              <a:rect l="l" t="t" r="r" b="b"/>
              <a:pathLst>
                <a:path w="103376" h="209511" extrusionOk="0">
                  <a:moveTo>
                    <a:pt x="11629" y="0"/>
                  </a:moveTo>
                  <a:cubicBezTo>
                    <a:pt x="5223" y="0"/>
                    <a:pt x="1" y="5222"/>
                    <a:pt x="1" y="11644"/>
                  </a:cubicBezTo>
                  <a:lnTo>
                    <a:pt x="1" y="197851"/>
                  </a:lnTo>
                  <a:cubicBezTo>
                    <a:pt x="1" y="204273"/>
                    <a:pt x="5223" y="209510"/>
                    <a:pt x="11629" y="209510"/>
                  </a:cubicBezTo>
                  <a:lnTo>
                    <a:pt x="91748" y="209510"/>
                  </a:lnTo>
                  <a:cubicBezTo>
                    <a:pt x="98170" y="209510"/>
                    <a:pt x="103376" y="204273"/>
                    <a:pt x="103376" y="197851"/>
                  </a:cubicBezTo>
                  <a:lnTo>
                    <a:pt x="103376" y="11644"/>
                  </a:lnTo>
                  <a:cubicBezTo>
                    <a:pt x="103376" y="5222"/>
                    <a:pt x="98170" y="0"/>
                    <a:pt x="91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9"/>
            <p:cNvSpPr/>
            <p:nvPr/>
          </p:nvSpPr>
          <p:spPr>
            <a:xfrm>
              <a:off x="2001075" y="3034874"/>
              <a:ext cx="2476849" cy="2367351"/>
            </a:xfrm>
            <a:custGeom>
              <a:avLst/>
              <a:gdLst/>
              <a:ahLst/>
              <a:cxnLst/>
              <a:rect l="l" t="t" r="r" b="b"/>
              <a:pathLst>
                <a:path w="99074" h="94694" extrusionOk="0">
                  <a:moveTo>
                    <a:pt x="1" y="1"/>
                  </a:moveTo>
                  <a:lnTo>
                    <a:pt x="1" y="84609"/>
                  </a:lnTo>
                  <a:cubicBezTo>
                    <a:pt x="1" y="90173"/>
                    <a:pt x="4506" y="94693"/>
                    <a:pt x="10070" y="94693"/>
                  </a:cubicBezTo>
                  <a:lnTo>
                    <a:pt x="89020" y="94693"/>
                  </a:lnTo>
                  <a:cubicBezTo>
                    <a:pt x="94570" y="94693"/>
                    <a:pt x="99074" y="90173"/>
                    <a:pt x="99074" y="84609"/>
                  </a:cubicBezTo>
                  <a:lnTo>
                    <a:pt x="99074" y="1"/>
                  </a:ln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9"/>
            <p:cNvSpPr/>
            <p:nvPr/>
          </p:nvSpPr>
          <p:spPr>
            <a:xfrm>
              <a:off x="2236850" y="3453399"/>
              <a:ext cx="2041200" cy="1498349"/>
            </a:xfrm>
            <a:custGeom>
              <a:avLst/>
              <a:gdLst/>
              <a:ahLst/>
              <a:cxnLst/>
              <a:rect l="l" t="t" r="r" b="b"/>
              <a:pathLst>
                <a:path w="81648" h="59934" extrusionOk="0">
                  <a:moveTo>
                    <a:pt x="3944" y="1"/>
                  </a:moveTo>
                  <a:cubicBezTo>
                    <a:pt x="1761" y="1"/>
                    <a:pt x="1" y="1762"/>
                    <a:pt x="1" y="3944"/>
                  </a:cubicBezTo>
                  <a:lnTo>
                    <a:pt x="1" y="55991"/>
                  </a:lnTo>
                  <a:cubicBezTo>
                    <a:pt x="1" y="58173"/>
                    <a:pt x="1761" y="59934"/>
                    <a:pt x="3944" y="59934"/>
                  </a:cubicBezTo>
                  <a:lnTo>
                    <a:pt x="77703" y="59934"/>
                  </a:lnTo>
                  <a:cubicBezTo>
                    <a:pt x="79885" y="59934"/>
                    <a:pt x="81647" y="58173"/>
                    <a:pt x="81647" y="55991"/>
                  </a:cubicBezTo>
                  <a:lnTo>
                    <a:pt x="81647" y="3944"/>
                  </a:lnTo>
                  <a:cubicBezTo>
                    <a:pt x="81647" y="1762"/>
                    <a:pt x="79885" y="1"/>
                    <a:pt x="777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9"/>
            <p:cNvSpPr/>
            <p:nvPr/>
          </p:nvSpPr>
          <p:spPr>
            <a:xfrm>
              <a:off x="2462450" y="3643575"/>
              <a:ext cx="728750" cy="590000"/>
            </a:xfrm>
            <a:custGeom>
              <a:avLst/>
              <a:gdLst/>
              <a:ahLst/>
              <a:cxnLst/>
              <a:rect l="l" t="t" r="r" b="b"/>
              <a:pathLst>
                <a:path w="29150" h="23600" extrusionOk="0">
                  <a:moveTo>
                    <a:pt x="1607" y="0"/>
                  </a:moveTo>
                  <a:cubicBezTo>
                    <a:pt x="718" y="0"/>
                    <a:pt x="1" y="717"/>
                    <a:pt x="1" y="1590"/>
                  </a:cubicBezTo>
                  <a:lnTo>
                    <a:pt x="1" y="21994"/>
                  </a:lnTo>
                  <a:cubicBezTo>
                    <a:pt x="1" y="22883"/>
                    <a:pt x="718" y="23600"/>
                    <a:pt x="1607" y="23600"/>
                  </a:cubicBezTo>
                  <a:lnTo>
                    <a:pt x="27559" y="23600"/>
                  </a:lnTo>
                  <a:cubicBezTo>
                    <a:pt x="28449" y="23600"/>
                    <a:pt x="29149" y="22883"/>
                    <a:pt x="29149" y="21994"/>
                  </a:cubicBezTo>
                  <a:lnTo>
                    <a:pt x="29149" y="1590"/>
                  </a:lnTo>
                  <a:cubicBezTo>
                    <a:pt x="29149" y="717"/>
                    <a:pt x="28449" y="0"/>
                    <a:pt x="27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9"/>
            <p:cNvSpPr/>
            <p:nvPr/>
          </p:nvSpPr>
          <p:spPr>
            <a:xfrm>
              <a:off x="3323300" y="3643575"/>
              <a:ext cx="728725" cy="590000"/>
            </a:xfrm>
            <a:custGeom>
              <a:avLst/>
              <a:gdLst/>
              <a:ahLst/>
              <a:cxnLst/>
              <a:rect l="l" t="t" r="r" b="b"/>
              <a:pathLst>
                <a:path w="29149" h="23600" extrusionOk="0">
                  <a:moveTo>
                    <a:pt x="1605" y="0"/>
                  </a:moveTo>
                  <a:cubicBezTo>
                    <a:pt x="717" y="0"/>
                    <a:pt x="0" y="717"/>
                    <a:pt x="0" y="1590"/>
                  </a:cubicBezTo>
                  <a:lnTo>
                    <a:pt x="0" y="21994"/>
                  </a:lnTo>
                  <a:cubicBezTo>
                    <a:pt x="0" y="22883"/>
                    <a:pt x="717" y="23600"/>
                    <a:pt x="1605" y="23600"/>
                  </a:cubicBezTo>
                  <a:lnTo>
                    <a:pt x="27558" y="23600"/>
                  </a:lnTo>
                  <a:cubicBezTo>
                    <a:pt x="28446" y="23600"/>
                    <a:pt x="29148" y="22883"/>
                    <a:pt x="29148" y="21994"/>
                  </a:cubicBezTo>
                  <a:lnTo>
                    <a:pt x="29148" y="1590"/>
                  </a:lnTo>
                  <a:cubicBezTo>
                    <a:pt x="29148" y="717"/>
                    <a:pt x="28446" y="0"/>
                    <a:pt x="27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9"/>
            <p:cNvSpPr/>
            <p:nvPr/>
          </p:nvSpPr>
          <p:spPr>
            <a:xfrm>
              <a:off x="2462450" y="4374225"/>
              <a:ext cx="1589575" cy="62775"/>
            </a:xfrm>
            <a:custGeom>
              <a:avLst/>
              <a:gdLst/>
              <a:ahLst/>
              <a:cxnLst/>
              <a:rect l="l" t="t" r="r" b="b"/>
              <a:pathLst>
                <a:path w="63583" h="2511" extrusionOk="0">
                  <a:moveTo>
                    <a:pt x="1248" y="0"/>
                  </a:moveTo>
                  <a:cubicBezTo>
                    <a:pt x="562" y="0"/>
                    <a:pt x="1" y="561"/>
                    <a:pt x="1" y="1263"/>
                  </a:cubicBezTo>
                  <a:cubicBezTo>
                    <a:pt x="1" y="1949"/>
                    <a:pt x="562" y="2510"/>
                    <a:pt x="1248" y="2510"/>
                  </a:cubicBezTo>
                  <a:lnTo>
                    <a:pt x="62335" y="2510"/>
                  </a:lnTo>
                  <a:cubicBezTo>
                    <a:pt x="63036" y="2510"/>
                    <a:pt x="63582" y="1949"/>
                    <a:pt x="63582" y="1263"/>
                  </a:cubicBezTo>
                  <a:cubicBezTo>
                    <a:pt x="63582" y="561"/>
                    <a:pt x="63036" y="0"/>
                    <a:pt x="62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9"/>
            <p:cNvSpPr/>
            <p:nvPr/>
          </p:nvSpPr>
          <p:spPr>
            <a:xfrm>
              <a:off x="2462450" y="4536725"/>
              <a:ext cx="1589575" cy="62750"/>
            </a:xfrm>
            <a:custGeom>
              <a:avLst/>
              <a:gdLst/>
              <a:ahLst/>
              <a:cxnLst/>
              <a:rect l="l" t="t" r="r" b="b"/>
              <a:pathLst>
                <a:path w="63583" h="2510" extrusionOk="0">
                  <a:moveTo>
                    <a:pt x="1248" y="1"/>
                  </a:moveTo>
                  <a:cubicBezTo>
                    <a:pt x="562" y="1"/>
                    <a:pt x="1" y="562"/>
                    <a:pt x="1" y="1248"/>
                  </a:cubicBezTo>
                  <a:cubicBezTo>
                    <a:pt x="1" y="1948"/>
                    <a:pt x="562" y="2510"/>
                    <a:pt x="1248" y="2510"/>
                  </a:cubicBezTo>
                  <a:lnTo>
                    <a:pt x="62335" y="2510"/>
                  </a:lnTo>
                  <a:cubicBezTo>
                    <a:pt x="63036" y="2510"/>
                    <a:pt x="63582" y="1948"/>
                    <a:pt x="63582" y="1248"/>
                  </a:cubicBezTo>
                  <a:cubicBezTo>
                    <a:pt x="63582" y="562"/>
                    <a:pt x="63036" y="1"/>
                    <a:pt x="62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9"/>
            <p:cNvSpPr/>
            <p:nvPr/>
          </p:nvSpPr>
          <p:spPr>
            <a:xfrm>
              <a:off x="2462450" y="4699200"/>
              <a:ext cx="603275" cy="62375"/>
            </a:xfrm>
            <a:custGeom>
              <a:avLst/>
              <a:gdLst/>
              <a:ahLst/>
              <a:cxnLst/>
              <a:rect l="l" t="t" r="r" b="b"/>
              <a:pathLst>
                <a:path w="24131" h="2495" extrusionOk="0">
                  <a:moveTo>
                    <a:pt x="1248" y="1"/>
                  </a:moveTo>
                  <a:cubicBezTo>
                    <a:pt x="562" y="1"/>
                    <a:pt x="1" y="562"/>
                    <a:pt x="1" y="1248"/>
                  </a:cubicBezTo>
                  <a:cubicBezTo>
                    <a:pt x="1" y="1934"/>
                    <a:pt x="562" y="2495"/>
                    <a:pt x="1248" y="2495"/>
                  </a:cubicBezTo>
                  <a:lnTo>
                    <a:pt x="22883" y="2495"/>
                  </a:lnTo>
                  <a:cubicBezTo>
                    <a:pt x="23569" y="2495"/>
                    <a:pt x="24130" y="1934"/>
                    <a:pt x="24130" y="1248"/>
                  </a:cubicBezTo>
                  <a:cubicBezTo>
                    <a:pt x="24130" y="562"/>
                    <a:pt x="23569" y="1"/>
                    <a:pt x="228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9"/>
            <p:cNvSpPr/>
            <p:nvPr/>
          </p:nvSpPr>
          <p:spPr>
            <a:xfrm>
              <a:off x="2001075" y="311775"/>
              <a:ext cx="2476850" cy="365550"/>
            </a:xfrm>
            <a:custGeom>
              <a:avLst/>
              <a:gdLst/>
              <a:ahLst/>
              <a:cxnLst/>
              <a:rect l="l" t="t" r="r" b="b"/>
              <a:pathLst>
                <a:path w="99074" h="14622" extrusionOk="0">
                  <a:moveTo>
                    <a:pt x="10070" y="1"/>
                  </a:moveTo>
                  <a:cubicBezTo>
                    <a:pt x="4506" y="1"/>
                    <a:pt x="1" y="4505"/>
                    <a:pt x="1" y="10070"/>
                  </a:cubicBezTo>
                  <a:lnTo>
                    <a:pt x="1" y="14622"/>
                  </a:lnTo>
                  <a:lnTo>
                    <a:pt x="99074" y="14622"/>
                  </a:lnTo>
                  <a:lnTo>
                    <a:pt x="99074" y="10070"/>
                  </a:lnTo>
                  <a:cubicBezTo>
                    <a:pt x="99074" y="4505"/>
                    <a:pt x="94570" y="1"/>
                    <a:pt x="89020" y="1"/>
                  </a:cubicBezTo>
                  <a:lnTo>
                    <a:pt x="54432" y="1"/>
                  </a:lnTo>
                  <a:cubicBezTo>
                    <a:pt x="52983" y="1"/>
                    <a:pt x="51704" y="905"/>
                    <a:pt x="51237" y="2276"/>
                  </a:cubicBezTo>
                  <a:cubicBezTo>
                    <a:pt x="50987" y="2993"/>
                    <a:pt x="50302" y="3476"/>
                    <a:pt x="49537" y="3476"/>
                  </a:cubicBezTo>
                  <a:cubicBezTo>
                    <a:pt x="48774" y="3476"/>
                    <a:pt x="48103" y="2993"/>
                    <a:pt x="47854" y="2276"/>
                  </a:cubicBezTo>
                  <a:cubicBezTo>
                    <a:pt x="47371" y="905"/>
                    <a:pt x="46093" y="1"/>
                    <a:pt x="44659" y="1"/>
                  </a:cubicBezTo>
                  <a:close/>
                </a:path>
              </a:pathLst>
            </a:custGeom>
            <a:solidFill>
              <a:srgbClr val="8F94C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9"/>
            <p:cNvSpPr/>
            <p:nvPr/>
          </p:nvSpPr>
          <p:spPr>
            <a:xfrm>
              <a:off x="2001074" y="677301"/>
              <a:ext cx="2476850" cy="2357601"/>
            </a:xfrm>
            <a:custGeom>
              <a:avLst/>
              <a:gdLst/>
              <a:ahLst/>
              <a:cxnLst/>
              <a:rect l="l" t="t" r="r" b="b"/>
              <a:pathLst>
                <a:path w="99074" h="94304" extrusionOk="0">
                  <a:moveTo>
                    <a:pt x="1" y="1"/>
                  </a:moveTo>
                  <a:lnTo>
                    <a:pt x="1" y="94304"/>
                  </a:lnTo>
                  <a:lnTo>
                    <a:pt x="99074" y="94304"/>
                  </a:lnTo>
                  <a:lnTo>
                    <a:pt x="990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9"/>
            <p:cNvSpPr/>
            <p:nvPr/>
          </p:nvSpPr>
          <p:spPr>
            <a:xfrm>
              <a:off x="2714975" y="1167900"/>
              <a:ext cx="1049050" cy="1051400"/>
            </a:xfrm>
            <a:custGeom>
              <a:avLst/>
              <a:gdLst/>
              <a:ahLst/>
              <a:cxnLst/>
              <a:rect l="l" t="t" r="r" b="b"/>
              <a:pathLst>
                <a:path w="41962" h="42056" extrusionOk="0">
                  <a:moveTo>
                    <a:pt x="20981" y="0"/>
                  </a:moveTo>
                  <a:cubicBezTo>
                    <a:pt x="9415" y="0"/>
                    <a:pt x="1" y="9431"/>
                    <a:pt x="1" y="21028"/>
                  </a:cubicBezTo>
                  <a:cubicBezTo>
                    <a:pt x="1" y="32625"/>
                    <a:pt x="9415" y="42055"/>
                    <a:pt x="20981" y="42055"/>
                  </a:cubicBezTo>
                  <a:cubicBezTo>
                    <a:pt x="32563" y="42055"/>
                    <a:pt x="41962" y="32625"/>
                    <a:pt x="41962" y="21028"/>
                  </a:cubicBezTo>
                  <a:cubicBezTo>
                    <a:pt x="41962" y="9431"/>
                    <a:pt x="32563" y="0"/>
                    <a:pt x="20981" y="0"/>
                  </a:cubicBezTo>
                  <a:close/>
                </a:path>
              </a:pathLst>
            </a:custGeom>
            <a:solidFill>
              <a:srgbClr val="60618E"/>
            </a:solidFill>
            <a:ln>
              <a:noFill/>
            </a:ln>
            <a:effectLst>
              <a:outerShdw blurRad="200025" dist="19050" dir="5400000" algn="bl" rotWithShape="0">
                <a:schemeClr val="dk1">
                  <a:alpha val="32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9"/>
            <p:cNvSpPr/>
            <p:nvPr/>
          </p:nvSpPr>
          <p:spPr>
            <a:xfrm>
              <a:off x="3052850" y="1319100"/>
              <a:ext cx="373725" cy="374525"/>
            </a:xfrm>
            <a:custGeom>
              <a:avLst/>
              <a:gdLst/>
              <a:ahLst/>
              <a:cxnLst/>
              <a:rect l="l" t="t" r="r" b="b"/>
              <a:pathLst>
                <a:path w="14949" h="14981" extrusionOk="0">
                  <a:moveTo>
                    <a:pt x="7466" y="0"/>
                  </a:moveTo>
                  <a:cubicBezTo>
                    <a:pt x="3336" y="0"/>
                    <a:pt x="0" y="3352"/>
                    <a:pt x="0" y="7482"/>
                  </a:cubicBezTo>
                  <a:cubicBezTo>
                    <a:pt x="0" y="11628"/>
                    <a:pt x="3336" y="14980"/>
                    <a:pt x="7466" y="14980"/>
                  </a:cubicBezTo>
                  <a:cubicBezTo>
                    <a:pt x="11597" y="14980"/>
                    <a:pt x="14948" y="11628"/>
                    <a:pt x="14948" y="7482"/>
                  </a:cubicBezTo>
                  <a:cubicBezTo>
                    <a:pt x="14948" y="3352"/>
                    <a:pt x="11597" y="0"/>
                    <a:pt x="7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9"/>
            <p:cNvSpPr/>
            <p:nvPr/>
          </p:nvSpPr>
          <p:spPr>
            <a:xfrm>
              <a:off x="2880600" y="1774650"/>
              <a:ext cx="718200" cy="411900"/>
            </a:xfrm>
            <a:custGeom>
              <a:avLst/>
              <a:gdLst/>
              <a:ahLst/>
              <a:cxnLst/>
              <a:rect l="l" t="t" r="r" b="b"/>
              <a:pathLst>
                <a:path w="28728" h="16476" extrusionOk="0">
                  <a:moveTo>
                    <a:pt x="14356" y="1"/>
                  </a:moveTo>
                  <a:cubicBezTo>
                    <a:pt x="7716" y="1"/>
                    <a:pt x="2090" y="4255"/>
                    <a:pt x="1" y="10195"/>
                  </a:cubicBezTo>
                  <a:cubicBezTo>
                    <a:pt x="3586" y="14044"/>
                    <a:pt x="8682" y="16476"/>
                    <a:pt x="14356" y="16476"/>
                  </a:cubicBezTo>
                  <a:cubicBezTo>
                    <a:pt x="20030" y="16476"/>
                    <a:pt x="25143" y="14044"/>
                    <a:pt x="28728" y="10195"/>
                  </a:cubicBezTo>
                  <a:cubicBezTo>
                    <a:pt x="26639" y="4255"/>
                    <a:pt x="20996" y="1"/>
                    <a:pt x="143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9"/>
            <p:cNvSpPr/>
            <p:nvPr/>
          </p:nvSpPr>
          <p:spPr>
            <a:xfrm>
              <a:off x="2796425" y="2406725"/>
              <a:ext cx="829275" cy="70950"/>
            </a:xfrm>
            <a:custGeom>
              <a:avLst/>
              <a:gdLst/>
              <a:ahLst/>
              <a:cxnLst/>
              <a:rect l="l" t="t" r="r" b="b"/>
              <a:pathLst>
                <a:path w="33171" h="2838" extrusionOk="0">
                  <a:moveTo>
                    <a:pt x="1419" y="0"/>
                  </a:moveTo>
                  <a:cubicBezTo>
                    <a:pt x="639" y="0"/>
                    <a:pt x="1" y="639"/>
                    <a:pt x="1" y="1418"/>
                  </a:cubicBezTo>
                  <a:cubicBezTo>
                    <a:pt x="1" y="2197"/>
                    <a:pt x="639" y="2837"/>
                    <a:pt x="1419" y="2837"/>
                  </a:cubicBezTo>
                  <a:lnTo>
                    <a:pt x="31768" y="2837"/>
                  </a:lnTo>
                  <a:cubicBezTo>
                    <a:pt x="32547" y="2837"/>
                    <a:pt x="33171" y="2197"/>
                    <a:pt x="33171" y="1418"/>
                  </a:cubicBezTo>
                  <a:cubicBezTo>
                    <a:pt x="33171" y="639"/>
                    <a:pt x="32547" y="0"/>
                    <a:pt x="31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9"/>
            <p:cNvSpPr/>
            <p:nvPr/>
          </p:nvSpPr>
          <p:spPr>
            <a:xfrm>
              <a:off x="2962825" y="2584775"/>
              <a:ext cx="496875" cy="70950"/>
            </a:xfrm>
            <a:custGeom>
              <a:avLst/>
              <a:gdLst/>
              <a:ahLst/>
              <a:cxnLst/>
              <a:rect l="l" t="t" r="r" b="b"/>
              <a:pathLst>
                <a:path w="19875" h="2838" extrusionOk="0">
                  <a:moveTo>
                    <a:pt x="1403" y="1"/>
                  </a:moveTo>
                  <a:cubicBezTo>
                    <a:pt x="624" y="1"/>
                    <a:pt x="0" y="641"/>
                    <a:pt x="0" y="1420"/>
                  </a:cubicBezTo>
                  <a:cubicBezTo>
                    <a:pt x="0" y="2199"/>
                    <a:pt x="624" y="2838"/>
                    <a:pt x="1403" y="2838"/>
                  </a:cubicBezTo>
                  <a:lnTo>
                    <a:pt x="18456" y="2838"/>
                  </a:lnTo>
                  <a:cubicBezTo>
                    <a:pt x="19235" y="2838"/>
                    <a:pt x="19875" y="2199"/>
                    <a:pt x="19875" y="1420"/>
                  </a:cubicBezTo>
                  <a:cubicBezTo>
                    <a:pt x="19875" y="641"/>
                    <a:pt x="19235" y="1"/>
                    <a:pt x="18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9"/>
            <p:cNvSpPr/>
            <p:nvPr/>
          </p:nvSpPr>
          <p:spPr>
            <a:xfrm>
              <a:off x="5732300" y="4325125"/>
              <a:ext cx="1017100" cy="133700"/>
            </a:xfrm>
            <a:custGeom>
              <a:avLst/>
              <a:gdLst/>
              <a:ahLst/>
              <a:cxnLst/>
              <a:rect l="l" t="t" r="r" b="b"/>
              <a:pathLst>
                <a:path w="40684" h="5348" extrusionOk="0">
                  <a:moveTo>
                    <a:pt x="2682" y="0"/>
                  </a:moveTo>
                  <a:cubicBezTo>
                    <a:pt x="1201" y="0"/>
                    <a:pt x="1" y="1201"/>
                    <a:pt x="1" y="2681"/>
                  </a:cubicBezTo>
                  <a:cubicBezTo>
                    <a:pt x="1" y="4163"/>
                    <a:pt x="1201" y="5347"/>
                    <a:pt x="2682" y="5347"/>
                  </a:cubicBezTo>
                  <a:lnTo>
                    <a:pt x="38003" y="5347"/>
                  </a:lnTo>
                  <a:cubicBezTo>
                    <a:pt x="39483" y="5347"/>
                    <a:pt x="40684" y="4163"/>
                    <a:pt x="40684" y="2681"/>
                  </a:cubicBezTo>
                  <a:cubicBezTo>
                    <a:pt x="40684" y="1201"/>
                    <a:pt x="39483" y="0"/>
                    <a:pt x="380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8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9"/>
            <p:cNvSpPr/>
            <p:nvPr/>
          </p:nvSpPr>
          <p:spPr>
            <a:xfrm>
              <a:off x="5732300" y="4604900"/>
              <a:ext cx="512450" cy="133700"/>
            </a:xfrm>
            <a:custGeom>
              <a:avLst/>
              <a:gdLst/>
              <a:ahLst/>
              <a:cxnLst/>
              <a:rect l="l" t="t" r="r" b="b"/>
              <a:pathLst>
                <a:path w="20498" h="5348" extrusionOk="0">
                  <a:moveTo>
                    <a:pt x="2682" y="1"/>
                  </a:moveTo>
                  <a:cubicBezTo>
                    <a:pt x="1201" y="1"/>
                    <a:pt x="1" y="1202"/>
                    <a:pt x="1" y="2682"/>
                  </a:cubicBezTo>
                  <a:cubicBezTo>
                    <a:pt x="1" y="4163"/>
                    <a:pt x="1201" y="5348"/>
                    <a:pt x="2682" y="5348"/>
                  </a:cubicBezTo>
                  <a:lnTo>
                    <a:pt x="17817" y="5348"/>
                  </a:lnTo>
                  <a:cubicBezTo>
                    <a:pt x="19298" y="5348"/>
                    <a:pt x="20498" y="4163"/>
                    <a:pt x="20498" y="2682"/>
                  </a:cubicBezTo>
                  <a:cubicBezTo>
                    <a:pt x="20498" y="1202"/>
                    <a:pt x="19298" y="1"/>
                    <a:pt x="178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8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9"/>
            <p:cNvSpPr/>
            <p:nvPr/>
          </p:nvSpPr>
          <p:spPr>
            <a:xfrm>
              <a:off x="4079650" y="1137125"/>
              <a:ext cx="1760625" cy="2495925"/>
            </a:xfrm>
            <a:custGeom>
              <a:avLst/>
              <a:gdLst/>
              <a:ahLst/>
              <a:cxnLst/>
              <a:rect l="l" t="t" r="r" b="b"/>
              <a:pathLst>
                <a:path w="70425" h="99837" extrusionOk="0">
                  <a:moveTo>
                    <a:pt x="4084" y="1"/>
                  </a:moveTo>
                  <a:cubicBezTo>
                    <a:pt x="1840" y="1"/>
                    <a:pt x="0" y="1824"/>
                    <a:pt x="0" y="4085"/>
                  </a:cubicBezTo>
                  <a:lnTo>
                    <a:pt x="0" y="95753"/>
                  </a:lnTo>
                  <a:cubicBezTo>
                    <a:pt x="0" y="97998"/>
                    <a:pt x="1840" y="99837"/>
                    <a:pt x="4084" y="99837"/>
                  </a:cubicBezTo>
                  <a:lnTo>
                    <a:pt x="66340" y="99837"/>
                  </a:lnTo>
                  <a:cubicBezTo>
                    <a:pt x="68601" y="99837"/>
                    <a:pt x="70424" y="97998"/>
                    <a:pt x="70424" y="95753"/>
                  </a:cubicBezTo>
                  <a:lnTo>
                    <a:pt x="70424" y="4085"/>
                  </a:lnTo>
                  <a:cubicBezTo>
                    <a:pt x="70424" y="1824"/>
                    <a:pt x="68601" y="1"/>
                    <a:pt x="663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14313" dist="19050" dir="12780000" algn="bl" rotWithShape="0">
                <a:schemeClr val="dk1">
                  <a:alpha val="4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9"/>
            <p:cNvSpPr/>
            <p:nvPr/>
          </p:nvSpPr>
          <p:spPr>
            <a:xfrm>
              <a:off x="4445175" y="1505375"/>
              <a:ext cx="1036975" cy="1232975"/>
            </a:xfrm>
            <a:custGeom>
              <a:avLst/>
              <a:gdLst/>
              <a:ahLst/>
              <a:cxnLst/>
              <a:rect l="l" t="t" r="r" b="b"/>
              <a:pathLst>
                <a:path w="41479" h="49319" extrusionOk="0">
                  <a:moveTo>
                    <a:pt x="20732" y="13966"/>
                  </a:moveTo>
                  <a:cubicBezTo>
                    <a:pt x="17895" y="13966"/>
                    <a:pt x="15604" y="16273"/>
                    <a:pt x="15604" y="19126"/>
                  </a:cubicBezTo>
                  <a:cubicBezTo>
                    <a:pt x="15604" y="21090"/>
                    <a:pt x="16695" y="22789"/>
                    <a:pt x="18300" y="23662"/>
                  </a:cubicBezTo>
                  <a:lnTo>
                    <a:pt x="18300" y="29632"/>
                  </a:lnTo>
                  <a:cubicBezTo>
                    <a:pt x="18300" y="30910"/>
                    <a:pt x="19345" y="31954"/>
                    <a:pt x="20638" y="31954"/>
                  </a:cubicBezTo>
                  <a:cubicBezTo>
                    <a:pt x="21916" y="31954"/>
                    <a:pt x="22961" y="30910"/>
                    <a:pt x="22961" y="29632"/>
                  </a:cubicBezTo>
                  <a:lnTo>
                    <a:pt x="22961" y="23755"/>
                  </a:lnTo>
                  <a:cubicBezTo>
                    <a:pt x="24676" y="22930"/>
                    <a:pt x="25875" y="21168"/>
                    <a:pt x="25875" y="19126"/>
                  </a:cubicBezTo>
                  <a:cubicBezTo>
                    <a:pt x="25875" y="16273"/>
                    <a:pt x="23568" y="13966"/>
                    <a:pt x="20732" y="13966"/>
                  </a:cubicBezTo>
                  <a:close/>
                  <a:moveTo>
                    <a:pt x="29398" y="3398"/>
                  </a:moveTo>
                  <a:cubicBezTo>
                    <a:pt x="30115" y="7856"/>
                    <a:pt x="33638" y="11379"/>
                    <a:pt x="38081" y="12096"/>
                  </a:cubicBezTo>
                  <a:lnTo>
                    <a:pt x="38081" y="23491"/>
                  </a:lnTo>
                  <a:cubicBezTo>
                    <a:pt x="38081" y="33793"/>
                    <a:pt x="27824" y="43536"/>
                    <a:pt x="20732" y="45781"/>
                  </a:cubicBezTo>
                  <a:cubicBezTo>
                    <a:pt x="13655" y="43536"/>
                    <a:pt x="3383" y="33793"/>
                    <a:pt x="3383" y="23491"/>
                  </a:cubicBezTo>
                  <a:lnTo>
                    <a:pt x="3383" y="12096"/>
                  </a:lnTo>
                  <a:cubicBezTo>
                    <a:pt x="7825" y="11379"/>
                    <a:pt x="11348" y="7856"/>
                    <a:pt x="12065" y="3398"/>
                  </a:cubicBezTo>
                  <a:close/>
                  <a:moveTo>
                    <a:pt x="8823" y="0"/>
                  </a:moveTo>
                  <a:lnTo>
                    <a:pt x="8823" y="1700"/>
                  </a:lnTo>
                  <a:cubicBezTo>
                    <a:pt x="8823" y="5643"/>
                    <a:pt x="5628" y="8839"/>
                    <a:pt x="1684" y="8839"/>
                  </a:cubicBezTo>
                  <a:lnTo>
                    <a:pt x="0" y="8839"/>
                  </a:lnTo>
                  <a:lnTo>
                    <a:pt x="0" y="23491"/>
                  </a:lnTo>
                  <a:cubicBezTo>
                    <a:pt x="0" y="35757"/>
                    <a:pt x="12003" y="46903"/>
                    <a:pt x="20280" y="49194"/>
                  </a:cubicBezTo>
                  <a:lnTo>
                    <a:pt x="20732" y="49318"/>
                  </a:lnTo>
                  <a:lnTo>
                    <a:pt x="21184" y="49194"/>
                  </a:lnTo>
                  <a:cubicBezTo>
                    <a:pt x="29460" y="46903"/>
                    <a:pt x="41479" y="35757"/>
                    <a:pt x="41479" y="23491"/>
                  </a:cubicBezTo>
                  <a:lnTo>
                    <a:pt x="41479" y="8839"/>
                  </a:lnTo>
                  <a:lnTo>
                    <a:pt x="39779" y="8839"/>
                  </a:lnTo>
                  <a:cubicBezTo>
                    <a:pt x="35851" y="8839"/>
                    <a:pt x="32656" y="5643"/>
                    <a:pt x="32656" y="1700"/>
                  </a:cubicBezTo>
                  <a:lnTo>
                    <a:pt x="326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9"/>
            <p:cNvSpPr/>
            <p:nvPr/>
          </p:nvSpPr>
          <p:spPr>
            <a:xfrm>
              <a:off x="4369200" y="2990825"/>
              <a:ext cx="1640975" cy="472325"/>
            </a:xfrm>
            <a:custGeom>
              <a:avLst/>
              <a:gdLst/>
              <a:ahLst/>
              <a:cxnLst/>
              <a:rect l="l" t="t" r="r" b="b"/>
              <a:pathLst>
                <a:path w="65639" h="18893" extrusionOk="0">
                  <a:moveTo>
                    <a:pt x="2775" y="1"/>
                  </a:moveTo>
                  <a:cubicBezTo>
                    <a:pt x="1247" y="1"/>
                    <a:pt x="0" y="1264"/>
                    <a:pt x="0" y="2792"/>
                  </a:cubicBezTo>
                  <a:lnTo>
                    <a:pt x="0" y="16103"/>
                  </a:lnTo>
                  <a:cubicBezTo>
                    <a:pt x="0" y="17646"/>
                    <a:pt x="1247" y="18893"/>
                    <a:pt x="2775" y="18893"/>
                  </a:cubicBezTo>
                  <a:lnTo>
                    <a:pt x="62849" y="18893"/>
                  </a:lnTo>
                  <a:cubicBezTo>
                    <a:pt x="64391" y="18893"/>
                    <a:pt x="65638" y="17646"/>
                    <a:pt x="65638" y="16103"/>
                  </a:cubicBezTo>
                  <a:lnTo>
                    <a:pt x="65638" y="2792"/>
                  </a:lnTo>
                  <a:cubicBezTo>
                    <a:pt x="65638" y="1264"/>
                    <a:pt x="64391" y="1"/>
                    <a:pt x="6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9"/>
            <p:cNvSpPr/>
            <p:nvPr/>
          </p:nvSpPr>
          <p:spPr>
            <a:xfrm>
              <a:off x="4472075" y="3069350"/>
              <a:ext cx="345275" cy="315275"/>
            </a:xfrm>
            <a:custGeom>
              <a:avLst/>
              <a:gdLst/>
              <a:ahLst/>
              <a:cxnLst/>
              <a:rect l="l" t="t" r="r" b="b"/>
              <a:pathLst>
                <a:path w="13811" h="12611" extrusionOk="0">
                  <a:moveTo>
                    <a:pt x="6907" y="1"/>
                  </a:moveTo>
                  <a:cubicBezTo>
                    <a:pt x="5296" y="1"/>
                    <a:pt x="3687" y="617"/>
                    <a:pt x="2463" y="1848"/>
                  </a:cubicBezTo>
                  <a:cubicBezTo>
                    <a:pt x="1" y="4311"/>
                    <a:pt x="1" y="8301"/>
                    <a:pt x="2463" y="10764"/>
                  </a:cubicBezTo>
                  <a:cubicBezTo>
                    <a:pt x="3687" y="11995"/>
                    <a:pt x="5296" y="12611"/>
                    <a:pt x="6907" y="12611"/>
                  </a:cubicBezTo>
                  <a:cubicBezTo>
                    <a:pt x="8518" y="12611"/>
                    <a:pt x="10132" y="11995"/>
                    <a:pt x="11363" y="10764"/>
                  </a:cubicBezTo>
                  <a:cubicBezTo>
                    <a:pt x="13811" y="8301"/>
                    <a:pt x="13811" y="4311"/>
                    <a:pt x="11363" y="1848"/>
                  </a:cubicBezTo>
                  <a:cubicBezTo>
                    <a:pt x="10132" y="617"/>
                    <a:pt x="8518" y="1"/>
                    <a:pt x="6907" y="1"/>
                  </a:cubicBezTo>
                  <a:close/>
                </a:path>
              </a:pathLst>
            </a:custGeom>
            <a:solidFill>
              <a:srgbClr val="60618E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9"/>
            <p:cNvSpPr/>
            <p:nvPr/>
          </p:nvSpPr>
          <p:spPr>
            <a:xfrm>
              <a:off x="4928000" y="3144375"/>
              <a:ext cx="579100" cy="49125"/>
            </a:xfrm>
            <a:custGeom>
              <a:avLst/>
              <a:gdLst/>
              <a:ahLst/>
              <a:cxnLst/>
              <a:rect l="l" t="t" r="r" b="b"/>
              <a:pathLst>
                <a:path w="23164" h="1965" extrusionOk="0">
                  <a:moveTo>
                    <a:pt x="998" y="0"/>
                  </a:moveTo>
                  <a:cubicBezTo>
                    <a:pt x="452" y="0"/>
                    <a:pt x="1" y="437"/>
                    <a:pt x="1" y="983"/>
                  </a:cubicBezTo>
                  <a:cubicBezTo>
                    <a:pt x="1" y="1528"/>
                    <a:pt x="452" y="1964"/>
                    <a:pt x="998" y="1964"/>
                  </a:cubicBezTo>
                  <a:lnTo>
                    <a:pt x="22181" y="1964"/>
                  </a:lnTo>
                  <a:cubicBezTo>
                    <a:pt x="22727" y="1964"/>
                    <a:pt x="23163" y="1528"/>
                    <a:pt x="23163" y="983"/>
                  </a:cubicBezTo>
                  <a:cubicBezTo>
                    <a:pt x="23163" y="437"/>
                    <a:pt x="22727" y="0"/>
                    <a:pt x="221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9"/>
            <p:cNvSpPr/>
            <p:nvPr/>
          </p:nvSpPr>
          <p:spPr>
            <a:xfrm>
              <a:off x="5569800" y="3144375"/>
              <a:ext cx="289950" cy="49125"/>
            </a:xfrm>
            <a:custGeom>
              <a:avLst/>
              <a:gdLst/>
              <a:ahLst/>
              <a:cxnLst/>
              <a:rect l="l" t="t" r="r" b="b"/>
              <a:pathLst>
                <a:path w="11598" h="1965" extrusionOk="0">
                  <a:moveTo>
                    <a:pt x="983" y="0"/>
                  </a:moveTo>
                  <a:cubicBezTo>
                    <a:pt x="437" y="0"/>
                    <a:pt x="0" y="437"/>
                    <a:pt x="0" y="983"/>
                  </a:cubicBezTo>
                  <a:cubicBezTo>
                    <a:pt x="0" y="1528"/>
                    <a:pt x="437" y="1964"/>
                    <a:pt x="983" y="1964"/>
                  </a:cubicBezTo>
                  <a:lnTo>
                    <a:pt x="10616" y="1964"/>
                  </a:lnTo>
                  <a:cubicBezTo>
                    <a:pt x="11161" y="1964"/>
                    <a:pt x="11597" y="1528"/>
                    <a:pt x="11597" y="983"/>
                  </a:cubicBezTo>
                  <a:cubicBezTo>
                    <a:pt x="11597" y="437"/>
                    <a:pt x="11161" y="0"/>
                    <a:pt x="106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9"/>
            <p:cNvSpPr/>
            <p:nvPr/>
          </p:nvSpPr>
          <p:spPr>
            <a:xfrm>
              <a:off x="4928000" y="3268700"/>
              <a:ext cx="346850" cy="49500"/>
            </a:xfrm>
            <a:custGeom>
              <a:avLst/>
              <a:gdLst/>
              <a:ahLst/>
              <a:cxnLst/>
              <a:rect l="l" t="t" r="r" b="b"/>
              <a:pathLst>
                <a:path w="13874" h="1980" extrusionOk="0">
                  <a:moveTo>
                    <a:pt x="998" y="0"/>
                  </a:moveTo>
                  <a:cubicBezTo>
                    <a:pt x="452" y="0"/>
                    <a:pt x="1" y="437"/>
                    <a:pt x="1" y="982"/>
                  </a:cubicBezTo>
                  <a:cubicBezTo>
                    <a:pt x="1" y="1528"/>
                    <a:pt x="452" y="1979"/>
                    <a:pt x="998" y="1979"/>
                  </a:cubicBezTo>
                  <a:lnTo>
                    <a:pt x="12891" y="1979"/>
                  </a:lnTo>
                  <a:cubicBezTo>
                    <a:pt x="13437" y="1979"/>
                    <a:pt x="13873" y="1528"/>
                    <a:pt x="13873" y="982"/>
                  </a:cubicBezTo>
                  <a:cubicBezTo>
                    <a:pt x="13873" y="437"/>
                    <a:pt x="13437" y="0"/>
                    <a:pt x="128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9"/>
            <p:cNvSpPr/>
            <p:nvPr/>
          </p:nvSpPr>
          <p:spPr>
            <a:xfrm>
              <a:off x="1453175" y="2049775"/>
              <a:ext cx="1194800" cy="1197125"/>
            </a:xfrm>
            <a:custGeom>
              <a:avLst/>
              <a:gdLst/>
              <a:ahLst/>
              <a:cxnLst/>
              <a:rect l="l" t="t" r="r" b="b"/>
              <a:pathLst>
                <a:path w="47792" h="47885" extrusionOk="0">
                  <a:moveTo>
                    <a:pt x="4631" y="0"/>
                  </a:moveTo>
                  <a:cubicBezTo>
                    <a:pt x="2075" y="0"/>
                    <a:pt x="1" y="2089"/>
                    <a:pt x="1" y="4645"/>
                  </a:cubicBezTo>
                  <a:lnTo>
                    <a:pt x="1" y="43239"/>
                  </a:lnTo>
                  <a:cubicBezTo>
                    <a:pt x="1" y="45796"/>
                    <a:pt x="2075" y="47885"/>
                    <a:pt x="4631" y="47885"/>
                  </a:cubicBezTo>
                  <a:lnTo>
                    <a:pt x="43147" y="47885"/>
                  </a:lnTo>
                  <a:cubicBezTo>
                    <a:pt x="45703" y="47885"/>
                    <a:pt x="47792" y="45796"/>
                    <a:pt x="47792" y="43239"/>
                  </a:cubicBezTo>
                  <a:lnTo>
                    <a:pt x="47792" y="4645"/>
                  </a:lnTo>
                  <a:cubicBezTo>
                    <a:pt x="47792" y="2089"/>
                    <a:pt x="45703" y="0"/>
                    <a:pt x="431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57163" dist="19050" dir="3840000" algn="bl" rotWithShape="0">
                <a:schemeClr val="dk1">
                  <a:alpha val="3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9"/>
            <p:cNvSpPr/>
            <p:nvPr/>
          </p:nvSpPr>
          <p:spPr>
            <a:xfrm>
              <a:off x="1499575" y="2096525"/>
              <a:ext cx="1102050" cy="1103974"/>
            </a:xfrm>
            <a:custGeom>
              <a:avLst/>
              <a:gdLst/>
              <a:ahLst/>
              <a:cxnLst/>
              <a:rect l="l" t="t" r="r" b="b"/>
              <a:pathLst>
                <a:path w="44082" h="44159" extrusionOk="0">
                  <a:moveTo>
                    <a:pt x="2775" y="1"/>
                  </a:moveTo>
                  <a:cubicBezTo>
                    <a:pt x="1247" y="1"/>
                    <a:pt x="0" y="1248"/>
                    <a:pt x="0" y="2775"/>
                  </a:cubicBezTo>
                  <a:lnTo>
                    <a:pt x="0" y="41369"/>
                  </a:lnTo>
                  <a:cubicBezTo>
                    <a:pt x="0" y="42897"/>
                    <a:pt x="1247" y="44159"/>
                    <a:pt x="2775" y="44159"/>
                  </a:cubicBezTo>
                  <a:lnTo>
                    <a:pt x="41291" y="44159"/>
                  </a:lnTo>
                  <a:cubicBezTo>
                    <a:pt x="42818" y="44159"/>
                    <a:pt x="44081" y="42897"/>
                    <a:pt x="44081" y="41369"/>
                  </a:cubicBezTo>
                  <a:lnTo>
                    <a:pt x="44081" y="2775"/>
                  </a:lnTo>
                  <a:cubicBezTo>
                    <a:pt x="44081" y="1248"/>
                    <a:pt x="42818" y="1"/>
                    <a:pt x="41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9"/>
            <p:cNvSpPr/>
            <p:nvPr/>
          </p:nvSpPr>
          <p:spPr>
            <a:xfrm>
              <a:off x="1499575" y="2316299"/>
              <a:ext cx="1102050" cy="884200"/>
            </a:xfrm>
            <a:custGeom>
              <a:avLst/>
              <a:gdLst/>
              <a:ahLst/>
              <a:cxnLst/>
              <a:rect l="l" t="t" r="r" b="b"/>
              <a:pathLst>
                <a:path w="44082" h="35368" extrusionOk="0">
                  <a:moveTo>
                    <a:pt x="13826" y="1"/>
                  </a:moveTo>
                  <a:lnTo>
                    <a:pt x="0" y="20654"/>
                  </a:lnTo>
                  <a:lnTo>
                    <a:pt x="0" y="32578"/>
                  </a:lnTo>
                  <a:cubicBezTo>
                    <a:pt x="0" y="34106"/>
                    <a:pt x="1247" y="35368"/>
                    <a:pt x="2775" y="35368"/>
                  </a:cubicBezTo>
                  <a:lnTo>
                    <a:pt x="41291" y="35368"/>
                  </a:lnTo>
                  <a:cubicBezTo>
                    <a:pt x="42818" y="35368"/>
                    <a:pt x="44081" y="34106"/>
                    <a:pt x="44081" y="32578"/>
                  </a:cubicBezTo>
                  <a:lnTo>
                    <a:pt x="44081" y="26733"/>
                  </a:lnTo>
                  <a:lnTo>
                    <a:pt x="34370" y="12221"/>
                  </a:lnTo>
                  <a:lnTo>
                    <a:pt x="28182" y="21449"/>
                  </a:lnTo>
                  <a:lnTo>
                    <a:pt x="27652" y="20670"/>
                  </a:lnTo>
                  <a:lnTo>
                    <a:pt x="13826" y="1"/>
                  </a:lnTo>
                  <a:close/>
                </a:path>
              </a:pathLst>
            </a:custGeom>
            <a:solidFill>
              <a:srgbClr val="60618E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9"/>
            <p:cNvSpPr/>
            <p:nvPr/>
          </p:nvSpPr>
          <p:spPr>
            <a:xfrm>
              <a:off x="2133200" y="2241875"/>
              <a:ext cx="254100" cy="254500"/>
            </a:xfrm>
            <a:custGeom>
              <a:avLst/>
              <a:gdLst/>
              <a:ahLst/>
              <a:cxnLst/>
              <a:rect l="l" t="t" r="r" b="b"/>
              <a:pathLst>
                <a:path w="10164" h="10180" extrusionOk="0">
                  <a:moveTo>
                    <a:pt x="5082" y="0"/>
                  </a:moveTo>
                  <a:cubicBezTo>
                    <a:pt x="2276" y="0"/>
                    <a:pt x="0" y="2276"/>
                    <a:pt x="0" y="5098"/>
                  </a:cubicBezTo>
                  <a:cubicBezTo>
                    <a:pt x="0" y="7904"/>
                    <a:pt x="2276" y="10179"/>
                    <a:pt x="5082" y="10179"/>
                  </a:cubicBezTo>
                  <a:cubicBezTo>
                    <a:pt x="7888" y="10179"/>
                    <a:pt x="10163" y="7904"/>
                    <a:pt x="10163" y="5098"/>
                  </a:cubicBezTo>
                  <a:cubicBezTo>
                    <a:pt x="10163" y="2276"/>
                    <a:pt x="7888" y="0"/>
                    <a:pt x="50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9"/>
            <p:cNvSpPr/>
            <p:nvPr/>
          </p:nvSpPr>
          <p:spPr>
            <a:xfrm>
              <a:off x="5544475" y="456750"/>
              <a:ext cx="1298450" cy="1300775"/>
            </a:xfrm>
            <a:custGeom>
              <a:avLst/>
              <a:gdLst/>
              <a:ahLst/>
              <a:cxnLst/>
              <a:rect l="l" t="t" r="r" b="b"/>
              <a:pathLst>
                <a:path w="51938" h="52031" extrusionOk="0">
                  <a:moveTo>
                    <a:pt x="4396" y="0"/>
                  </a:moveTo>
                  <a:cubicBezTo>
                    <a:pt x="1965" y="0"/>
                    <a:pt x="1" y="1979"/>
                    <a:pt x="1" y="4411"/>
                  </a:cubicBezTo>
                  <a:lnTo>
                    <a:pt x="1" y="47619"/>
                  </a:lnTo>
                  <a:cubicBezTo>
                    <a:pt x="1" y="50050"/>
                    <a:pt x="1965" y="52031"/>
                    <a:pt x="4396" y="52031"/>
                  </a:cubicBezTo>
                  <a:lnTo>
                    <a:pt x="47526" y="52031"/>
                  </a:lnTo>
                  <a:cubicBezTo>
                    <a:pt x="49958" y="52031"/>
                    <a:pt x="51938" y="50050"/>
                    <a:pt x="51938" y="47619"/>
                  </a:cubicBezTo>
                  <a:lnTo>
                    <a:pt x="51938" y="4411"/>
                  </a:lnTo>
                  <a:cubicBezTo>
                    <a:pt x="51938" y="1979"/>
                    <a:pt x="49958" y="0"/>
                    <a:pt x="47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371475" dist="19050" dir="5400000" algn="bl" rotWithShape="0">
                <a:schemeClr val="dk1">
                  <a:alpha val="38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9"/>
            <p:cNvSpPr/>
            <p:nvPr/>
          </p:nvSpPr>
          <p:spPr>
            <a:xfrm>
              <a:off x="5783750" y="677300"/>
              <a:ext cx="819925" cy="859675"/>
            </a:xfrm>
            <a:custGeom>
              <a:avLst/>
              <a:gdLst/>
              <a:ahLst/>
              <a:cxnLst/>
              <a:rect l="l" t="t" r="r" b="b"/>
              <a:pathLst>
                <a:path w="32797" h="34387" extrusionOk="0">
                  <a:moveTo>
                    <a:pt x="16398" y="11675"/>
                  </a:moveTo>
                  <a:cubicBezTo>
                    <a:pt x="19437" y="11675"/>
                    <a:pt x="21900" y="14154"/>
                    <a:pt x="21900" y="17193"/>
                  </a:cubicBezTo>
                  <a:cubicBezTo>
                    <a:pt x="21900" y="20233"/>
                    <a:pt x="19437" y="22711"/>
                    <a:pt x="16398" y="22711"/>
                  </a:cubicBezTo>
                  <a:cubicBezTo>
                    <a:pt x="13358" y="22711"/>
                    <a:pt x="10895" y="20233"/>
                    <a:pt x="10895" y="17193"/>
                  </a:cubicBezTo>
                  <a:cubicBezTo>
                    <a:pt x="10895" y="14154"/>
                    <a:pt x="13358" y="11675"/>
                    <a:pt x="16398" y="11675"/>
                  </a:cubicBezTo>
                  <a:close/>
                  <a:moveTo>
                    <a:pt x="13312" y="1"/>
                  </a:moveTo>
                  <a:lnTo>
                    <a:pt x="12314" y="4692"/>
                  </a:lnTo>
                  <a:cubicBezTo>
                    <a:pt x="10552" y="5253"/>
                    <a:pt x="8979" y="6204"/>
                    <a:pt x="7638" y="7404"/>
                  </a:cubicBezTo>
                  <a:lnTo>
                    <a:pt x="3071" y="5924"/>
                  </a:lnTo>
                  <a:lnTo>
                    <a:pt x="0" y="11270"/>
                  </a:lnTo>
                  <a:lnTo>
                    <a:pt x="3538" y="14481"/>
                  </a:lnTo>
                  <a:cubicBezTo>
                    <a:pt x="3351" y="15353"/>
                    <a:pt x="3258" y="16258"/>
                    <a:pt x="3258" y="17193"/>
                  </a:cubicBezTo>
                  <a:cubicBezTo>
                    <a:pt x="3258" y="18128"/>
                    <a:pt x="3351" y="19032"/>
                    <a:pt x="3538" y="19905"/>
                  </a:cubicBezTo>
                  <a:lnTo>
                    <a:pt x="0" y="23116"/>
                  </a:lnTo>
                  <a:lnTo>
                    <a:pt x="3071" y="28463"/>
                  </a:lnTo>
                  <a:lnTo>
                    <a:pt x="7638" y="26982"/>
                  </a:lnTo>
                  <a:cubicBezTo>
                    <a:pt x="8979" y="28182"/>
                    <a:pt x="10552" y="29133"/>
                    <a:pt x="12314" y="29694"/>
                  </a:cubicBezTo>
                  <a:lnTo>
                    <a:pt x="13312" y="34386"/>
                  </a:lnTo>
                  <a:lnTo>
                    <a:pt x="19468" y="34386"/>
                  </a:lnTo>
                  <a:lnTo>
                    <a:pt x="20466" y="29694"/>
                  </a:lnTo>
                  <a:cubicBezTo>
                    <a:pt x="22228" y="29133"/>
                    <a:pt x="23818" y="28182"/>
                    <a:pt x="25158" y="26982"/>
                  </a:cubicBezTo>
                  <a:lnTo>
                    <a:pt x="29710" y="28463"/>
                  </a:lnTo>
                  <a:lnTo>
                    <a:pt x="32796" y="23116"/>
                  </a:lnTo>
                  <a:lnTo>
                    <a:pt x="29242" y="19905"/>
                  </a:lnTo>
                  <a:cubicBezTo>
                    <a:pt x="29429" y="19032"/>
                    <a:pt x="29538" y="18128"/>
                    <a:pt x="29538" y="17193"/>
                  </a:cubicBezTo>
                  <a:cubicBezTo>
                    <a:pt x="29538" y="16258"/>
                    <a:pt x="29429" y="15353"/>
                    <a:pt x="29242" y="14481"/>
                  </a:cubicBezTo>
                  <a:lnTo>
                    <a:pt x="32796" y="11270"/>
                  </a:lnTo>
                  <a:lnTo>
                    <a:pt x="29710" y="5924"/>
                  </a:lnTo>
                  <a:lnTo>
                    <a:pt x="25158" y="7404"/>
                  </a:lnTo>
                  <a:cubicBezTo>
                    <a:pt x="23818" y="6204"/>
                    <a:pt x="22228" y="5253"/>
                    <a:pt x="20466" y="4692"/>
                  </a:cubicBezTo>
                  <a:lnTo>
                    <a:pt x="19468" y="1"/>
                  </a:lnTo>
                  <a:close/>
                </a:path>
              </a:pathLst>
            </a:custGeom>
            <a:solidFill>
              <a:srgbClr val="8F94C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9"/>
            <p:cNvSpPr/>
            <p:nvPr/>
          </p:nvSpPr>
          <p:spPr>
            <a:xfrm>
              <a:off x="775925" y="1084125"/>
              <a:ext cx="1736850" cy="307475"/>
            </a:xfrm>
            <a:custGeom>
              <a:avLst/>
              <a:gdLst/>
              <a:ahLst/>
              <a:cxnLst/>
              <a:rect l="l" t="t" r="r" b="b"/>
              <a:pathLst>
                <a:path w="69474" h="12299" extrusionOk="0">
                  <a:moveTo>
                    <a:pt x="3710" y="1"/>
                  </a:moveTo>
                  <a:cubicBezTo>
                    <a:pt x="1652" y="1"/>
                    <a:pt x="0" y="1668"/>
                    <a:pt x="0" y="3711"/>
                  </a:cubicBezTo>
                  <a:lnTo>
                    <a:pt x="0" y="8589"/>
                  </a:lnTo>
                  <a:cubicBezTo>
                    <a:pt x="0" y="10631"/>
                    <a:pt x="1652" y="12299"/>
                    <a:pt x="3710" y="12299"/>
                  </a:cubicBezTo>
                  <a:lnTo>
                    <a:pt x="65764" y="12299"/>
                  </a:lnTo>
                  <a:cubicBezTo>
                    <a:pt x="67821" y="12299"/>
                    <a:pt x="69473" y="10631"/>
                    <a:pt x="69473" y="8589"/>
                  </a:cubicBezTo>
                  <a:lnTo>
                    <a:pt x="69473" y="3711"/>
                  </a:lnTo>
                  <a:cubicBezTo>
                    <a:pt x="69473" y="1668"/>
                    <a:pt x="67821" y="1"/>
                    <a:pt x="65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00038" dist="19050" dir="5400000" algn="bl" rotWithShape="0">
                <a:schemeClr val="dk1">
                  <a:alpha val="3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9"/>
            <p:cNvSpPr/>
            <p:nvPr/>
          </p:nvSpPr>
          <p:spPr>
            <a:xfrm>
              <a:off x="901400" y="1219325"/>
              <a:ext cx="1485900" cy="37075"/>
            </a:xfrm>
            <a:custGeom>
              <a:avLst/>
              <a:gdLst/>
              <a:ahLst/>
              <a:cxnLst/>
              <a:rect l="l" t="t" r="r" b="b"/>
              <a:pathLst>
                <a:path w="59436" h="1483" extrusionOk="0">
                  <a:moveTo>
                    <a:pt x="748" y="1"/>
                  </a:moveTo>
                  <a:cubicBezTo>
                    <a:pt x="343" y="1"/>
                    <a:pt x="0" y="329"/>
                    <a:pt x="0" y="749"/>
                  </a:cubicBezTo>
                  <a:cubicBezTo>
                    <a:pt x="0" y="1154"/>
                    <a:pt x="343" y="1482"/>
                    <a:pt x="748" y="1482"/>
                  </a:cubicBezTo>
                  <a:lnTo>
                    <a:pt x="58687" y="1482"/>
                  </a:lnTo>
                  <a:cubicBezTo>
                    <a:pt x="59107" y="1482"/>
                    <a:pt x="59435" y="1154"/>
                    <a:pt x="59435" y="749"/>
                  </a:cubicBezTo>
                  <a:cubicBezTo>
                    <a:pt x="59435" y="329"/>
                    <a:pt x="59107" y="1"/>
                    <a:pt x="586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9"/>
            <p:cNvSpPr/>
            <p:nvPr/>
          </p:nvSpPr>
          <p:spPr>
            <a:xfrm>
              <a:off x="901400" y="1219325"/>
              <a:ext cx="236575" cy="37075"/>
            </a:xfrm>
            <a:custGeom>
              <a:avLst/>
              <a:gdLst/>
              <a:ahLst/>
              <a:cxnLst/>
              <a:rect l="l" t="t" r="r" b="b"/>
              <a:pathLst>
                <a:path w="9463" h="1483" extrusionOk="0">
                  <a:moveTo>
                    <a:pt x="748" y="1"/>
                  </a:moveTo>
                  <a:cubicBezTo>
                    <a:pt x="343" y="1"/>
                    <a:pt x="0" y="329"/>
                    <a:pt x="0" y="749"/>
                  </a:cubicBezTo>
                  <a:cubicBezTo>
                    <a:pt x="0" y="1154"/>
                    <a:pt x="343" y="1482"/>
                    <a:pt x="748" y="1482"/>
                  </a:cubicBezTo>
                  <a:lnTo>
                    <a:pt x="9462" y="1482"/>
                  </a:lnTo>
                  <a:lnTo>
                    <a:pt x="94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9"/>
            <p:cNvSpPr/>
            <p:nvPr/>
          </p:nvSpPr>
          <p:spPr>
            <a:xfrm>
              <a:off x="1091950" y="1186600"/>
              <a:ext cx="102125" cy="102525"/>
            </a:xfrm>
            <a:custGeom>
              <a:avLst/>
              <a:gdLst/>
              <a:ahLst/>
              <a:cxnLst/>
              <a:rect l="l" t="t" r="r" b="b"/>
              <a:pathLst>
                <a:path w="4085" h="4101" extrusionOk="0">
                  <a:moveTo>
                    <a:pt x="2042" y="1"/>
                  </a:moveTo>
                  <a:cubicBezTo>
                    <a:pt x="905" y="1"/>
                    <a:pt x="1" y="921"/>
                    <a:pt x="1" y="2043"/>
                  </a:cubicBezTo>
                  <a:cubicBezTo>
                    <a:pt x="1" y="3180"/>
                    <a:pt x="905" y="4101"/>
                    <a:pt x="2042" y="4101"/>
                  </a:cubicBezTo>
                  <a:cubicBezTo>
                    <a:pt x="3165" y="4101"/>
                    <a:pt x="4085" y="3180"/>
                    <a:pt x="4085" y="2043"/>
                  </a:cubicBezTo>
                  <a:cubicBezTo>
                    <a:pt x="4085" y="921"/>
                    <a:pt x="3165" y="1"/>
                    <a:pt x="20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  <a:reflection stA="11000" endPos="9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" name="Google Shape;955;p49"/>
          <p:cNvGrpSpPr/>
          <p:nvPr/>
        </p:nvGrpSpPr>
        <p:grpSpPr>
          <a:xfrm rot="16200000">
            <a:off x="6940124" y="3189974"/>
            <a:ext cx="558429" cy="558429"/>
            <a:chOff x="5289166" y="402821"/>
            <a:chExt cx="801000" cy="801000"/>
          </a:xfrm>
        </p:grpSpPr>
        <p:sp>
          <p:nvSpPr>
            <p:cNvPr id="956" name="Google Shape;956;p49"/>
            <p:cNvSpPr/>
            <p:nvPr/>
          </p:nvSpPr>
          <p:spPr>
            <a:xfrm>
              <a:off x="5289166" y="402821"/>
              <a:ext cx="801000" cy="8010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lt1"/>
            </a:solidFill>
            <a:ln>
              <a:noFill/>
            </a:ln>
            <a:effectLst>
              <a:outerShdw blurRad="485775" dist="114300" dir="2940000" algn="bl" rotWithShape="0">
                <a:schemeClr val="dk1">
                  <a:alpha val="6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9"/>
            <p:cNvSpPr/>
            <p:nvPr/>
          </p:nvSpPr>
          <p:spPr>
            <a:xfrm rot="10800000" flipH="1">
              <a:off x="5289166" y="402821"/>
              <a:ext cx="801000" cy="8010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rgbClr val="8F94C3"/>
            </a:solidFill>
            <a:ln>
              <a:noFill/>
            </a:ln>
            <a:effectLst>
              <a:outerShdw blurRad="485775" dist="114300" dir="2940000" algn="bl" rotWithShape="0">
                <a:schemeClr val="dk1">
                  <a:alpha val="6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49"/>
          <p:cNvGrpSpPr/>
          <p:nvPr/>
        </p:nvGrpSpPr>
        <p:grpSpPr>
          <a:xfrm>
            <a:off x="4933128" y="2999513"/>
            <a:ext cx="533594" cy="533594"/>
            <a:chOff x="2149575" y="1922175"/>
            <a:chExt cx="1332875" cy="1332875"/>
          </a:xfrm>
        </p:grpSpPr>
        <p:sp>
          <p:nvSpPr>
            <p:cNvPr id="959" name="Google Shape;959;p49"/>
            <p:cNvSpPr/>
            <p:nvPr/>
          </p:nvSpPr>
          <p:spPr>
            <a:xfrm>
              <a:off x="2149575" y="1922175"/>
              <a:ext cx="1332875" cy="1332875"/>
            </a:xfrm>
            <a:custGeom>
              <a:avLst/>
              <a:gdLst/>
              <a:ahLst/>
              <a:cxnLst/>
              <a:rect l="l" t="t" r="r" b="b"/>
              <a:pathLst>
                <a:path w="53315" h="53315" extrusionOk="0">
                  <a:moveTo>
                    <a:pt x="26657" y="0"/>
                  </a:moveTo>
                  <a:cubicBezTo>
                    <a:pt x="11968" y="0"/>
                    <a:pt x="0" y="11968"/>
                    <a:pt x="0" y="26657"/>
                  </a:cubicBezTo>
                  <a:cubicBezTo>
                    <a:pt x="0" y="41363"/>
                    <a:pt x="11968" y="53315"/>
                    <a:pt x="26657" y="53315"/>
                  </a:cubicBezTo>
                  <a:cubicBezTo>
                    <a:pt x="41363" y="53315"/>
                    <a:pt x="53315" y="41363"/>
                    <a:pt x="53315" y="26657"/>
                  </a:cubicBezTo>
                  <a:cubicBezTo>
                    <a:pt x="53315" y="11968"/>
                    <a:pt x="41363" y="0"/>
                    <a:pt x="26657" y="0"/>
                  </a:cubicBezTo>
                  <a:close/>
                </a:path>
              </a:pathLst>
            </a:custGeom>
            <a:solidFill>
              <a:srgbClr val="60618E"/>
            </a:solidFill>
            <a:ln>
              <a:noFill/>
            </a:ln>
            <a:effectLst>
              <a:outerShdw blurRad="214313" dist="66675" dir="8220000" algn="bl" rotWithShape="0">
                <a:schemeClr val="dk1">
                  <a:alpha val="3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9"/>
            <p:cNvSpPr/>
            <p:nvPr/>
          </p:nvSpPr>
          <p:spPr>
            <a:xfrm>
              <a:off x="2626250" y="2268250"/>
              <a:ext cx="566725" cy="654200"/>
            </a:xfrm>
            <a:custGeom>
              <a:avLst/>
              <a:gdLst/>
              <a:ahLst/>
              <a:cxnLst/>
              <a:rect l="l" t="t" r="r" b="b"/>
              <a:pathLst>
                <a:path w="22669" h="26168" extrusionOk="0">
                  <a:moveTo>
                    <a:pt x="1" y="1"/>
                  </a:moveTo>
                  <a:lnTo>
                    <a:pt x="1" y="13084"/>
                  </a:lnTo>
                  <a:lnTo>
                    <a:pt x="1" y="26168"/>
                  </a:lnTo>
                  <a:lnTo>
                    <a:pt x="11343" y="19627"/>
                  </a:lnTo>
                  <a:lnTo>
                    <a:pt x="22668" y="13084"/>
                  </a:lnTo>
                  <a:lnTo>
                    <a:pt x="11343" y="65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49"/>
          <p:cNvGrpSpPr/>
          <p:nvPr/>
        </p:nvGrpSpPr>
        <p:grpSpPr>
          <a:xfrm rot="5400000">
            <a:off x="7916864" y="2224201"/>
            <a:ext cx="576678" cy="217522"/>
            <a:chOff x="6872640" y="3300197"/>
            <a:chExt cx="620134" cy="233914"/>
          </a:xfrm>
        </p:grpSpPr>
        <p:sp>
          <p:nvSpPr>
            <p:cNvPr id="962" name="Google Shape;962;p49"/>
            <p:cNvSpPr/>
            <p:nvPr/>
          </p:nvSpPr>
          <p:spPr>
            <a:xfrm>
              <a:off x="7282174" y="3300197"/>
              <a:ext cx="210600" cy="210600"/>
            </a:xfrm>
            <a:prstGeom prst="ellipse">
              <a:avLst/>
            </a:pr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100019" scaled="0"/>
            </a:gra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9"/>
            <p:cNvSpPr/>
            <p:nvPr/>
          </p:nvSpPr>
          <p:spPr>
            <a:xfrm>
              <a:off x="6872640" y="3488811"/>
              <a:ext cx="45300" cy="45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49"/>
          <p:cNvGrpSpPr/>
          <p:nvPr/>
        </p:nvGrpSpPr>
        <p:grpSpPr>
          <a:xfrm rot="5400000">
            <a:off x="4871075" y="2576906"/>
            <a:ext cx="534856" cy="175640"/>
            <a:chOff x="6872640" y="3345236"/>
            <a:chExt cx="575161" cy="188875"/>
          </a:xfrm>
        </p:grpSpPr>
        <p:sp>
          <p:nvSpPr>
            <p:cNvPr id="965" name="Google Shape;965;p49"/>
            <p:cNvSpPr/>
            <p:nvPr/>
          </p:nvSpPr>
          <p:spPr>
            <a:xfrm>
              <a:off x="7327202" y="3345236"/>
              <a:ext cx="120600" cy="120600"/>
            </a:xfrm>
            <a:prstGeom prst="ellipse">
              <a:avLst/>
            </a:pr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100019" scaled="0"/>
            </a:gra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9"/>
            <p:cNvSpPr/>
            <p:nvPr/>
          </p:nvSpPr>
          <p:spPr>
            <a:xfrm>
              <a:off x="6872640" y="3488811"/>
              <a:ext cx="45300" cy="45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14" grpId="0"/>
    </p:bldLst>
  </p:timing>
</p:sld>
</file>

<file path=ppt/theme/theme1.xml><?xml version="1.0" encoding="utf-8"?>
<a:theme xmlns:a="http://schemas.openxmlformats.org/drawingml/2006/main" name="Multi-Business Company Website by Slidesgo">
  <a:themeElements>
    <a:clrScheme name="Simple Light">
      <a:dk1>
        <a:srgbClr val="5352EE"/>
      </a:dk1>
      <a:lt1>
        <a:srgbClr val="F1F0FF"/>
      </a:lt1>
      <a:dk2>
        <a:srgbClr val="9EA6FF"/>
      </a:dk2>
      <a:lt2>
        <a:srgbClr val="7882F3"/>
      </a:lt2>
      <a:accent1>
        <a:srgbClr val="D2D6FF"/>
      </a:accent1>
      <a:accent2>
        <a:srgbClr val="A1C3FF"/>
      </a:accent2>
      <a:accent3>
        <a:srgbClr val="FFC3D0"/>
      </a:accent3>
      <a:accent4>
        <a:srgbClr val="81EEEB"/>
      </a:accent4>
      <a:accent5>
        <a:srgbClr val="3AE4DF"/>
      </a:accent5>
      <a:accent6>
        <a:srgbClr val="FFFFFF"/>
      </a:accent6>
      <a:hlink>
        <a:srgbClr val="F1F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</TotalTime>
  <Words>168</Words>
  <Application>Microsoft Office PowerPoint</Application>
  <PresentationFormat>Презентация на цял екран (16:9)</PresentationFormat>
  <Paragraphs>50</Paragraphs>
  <Slides>7</Slides>
  <Notes>7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7</vt:i4>
      </vt:variant>
    </vt:vector>
  </HeadingPairs>
  <TitlesOfParts>
    <vt:vector size="13" baseType="lpstr">
      <vt:lpstr>Arial</vt:lpstr>
      <vt:lpstr>Darker Grotesque</vt:lpstr>
      <vt:lpstr>Darker Grotesque Medium</vt:lpstr>
      <vt:lpstr>Montserrat</vt:lpstr>
      <vt:lpstr>Verdana</vt:lpstr>
      <vt:lpstr>Multi-Business Company Website by Slidesgo</vt:lpstr>
      <vt:lpstr>Проект №338</vt:lpstr>
      <vt:lpstr>Автори</vt:lpstr>
      <vt:lpstr>Цел на проекта</vt:lpstr>
      <vt:lpstr>06</vt:lpstr>
      <vt:lpstr>Реализация</vt:lpstr>
      <vt:lpstr>Логическо и функционално описание на решението 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№338 Company Website</dc:title>
  <dc:creator>user</dc:creator>
  <cp:lastModifiedBy>user</cp:lastModifiedBy>
  <cp:revision>14</cp:revision>
  <dcterms:modified xsi:type="dcterms:W3CDTF">2022-03-10T10:57:22Z</dcterms:modified>
</cp:coreProperties>
</file>